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15"/>
  </p:notesMasterIdLst>
  <p:sldIdLst>
    <p:sldId id="258" r:id="rId5"/>
    <p:sldId id="257" r:id="rId6"/>
    <p:sldId id="278" r:id="rId7"/>
    <p:sldId id="277" r:id="rId8"/>
    <p:sldId id="282" r:id="rId9"/>
    <p:sldId id="279" r:id="rId10"/>
    <p:sldId id="283" r:id="rId11"/>
    <p:sldId id="284" r:id="rId12"/>
    <p:sldId id="281" r:id="rId13"/>
    <p:sldId id="285" r:id="rId14"/>
  </p:sldIdLst>
  <p:sldSz cx="9144000" cy="5143500" type="screen16x9"/>
  <p:notesSz cx="6858000" cy="9144000"/>
  <p:defaultTextStyle>
    <a:defPPr>
      <a:defRPr lang="nl-NL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005354-4246-41A9-BCCB-3374EC098555}" v="3" dt="2025-10-02T10:37:49.1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Stijl, gemiddeld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tijl, licht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outer de Lange" userId="f447ede4-4d5b-47a4-93e0-4090c74c6fd9" providerId="ADAL" clId="{AC6FCC6D-77C3-4391-AF56-F170AD082BF6}"/>
    <pc:docChg chg="addSld delSld modSld sldOrd">
      <pc:chgData name="Wouter de Lange" userId="f447ede4-4d5b-47a4-93e0-4090c74c6fd9" providerId="ADAL" clId="{AC6FCC6D-77C3-4391-AF56-F170AD082BF6}" dt="2025-09-19T07:48:27.370" v="386" actId="20577"/>
      <pc:docMkLst>
        <pc:docMk/>
      </pc:docMkLst>
      <pc:sldChg chg="modSp mod">
        <pc:chgData name="Wouter de Lange" userId="f447ede4-4d5b-47a4-93e0-4090c74c6fd9" providerId="ADAL" clId="{AC6FCC6D-77C3-4391-AF56-F170AD082BF6}" dt="2025-09-19T07:48:27.370" v="386" actId="20577"/>
        <pc:sldMkLst>
          <pc:docMk/>
          <pc:sldMk cId="2272865992" sldId="278"/>
        </pc:sldMkLst>
        <pc:spChg chg="mod">
          <ac:chgData name="Wouter de Lange" userId="f447ede4-4d5b-47a4-93e0-4090c74c6fd9" providerId="ADAL" clId="{AC6FCC6D-77C3-4391-AF56-F170AD082BF6}" dt="2025-09-17T12:39:14.914" v="32" actId="20577"/>
          <ac:spMkLst>
            <pc:docMk/>
            <pc:sldMk cId="2272865992" sldId="278"/>
            <ac:spMk id="2" creationId="{D4068547-9E5A-734B-4686-44922859AD36}"/>
          </ac:spMkLst>
        </pc:spChg>
        <pc:spChg chg="mod">
          <ac:chgData name="Wouter de Lange" userId="f447ede4-4d5b-47a4-93e0-4090c74c6fd9" providerId="ADAL" clId="{AC6FCC6D-77C3-4391-AF56-F170AD082BF6}" dt="2025-09-19T07:48:27.370" v="386" actId="20577"/>
          <ac:spMkLst>
            <pc:docMk/>
            <pc:sldMk cId="2272865992" sldId="278"/>
            <ac:spMk id="3" creationId="{65ECE104-4B07-F55A-0CC3-9A1ABE5F646A}"/>
          </ac:spMkLst>
        </pc:spChg>
      </pc:sldChg>
      <pc:sldChg chg="mod modShow">
        <pc:chgData name="Wouter de Lange" userId="f447ede4-4d5b-47a4-93e0-4090c74c6fd9" providerId="ADAL" clId="{AC6FCC6D-77C3-4391-AF56-F170AD082BF6}" dt="2025-09-18T11:57:58.564" v="359" actId="729"/>
        <pc:sldMkLst>
          <pc:docMk/>
          <pc:sldMk cId="3086667853" sldId="281"/>
        </pc:sldMkLst>
      </pc:sldChg>
      <pc:sldChg chg="ord">
        <pc:chgData name="Wouter de Lange" userId="f447ede4-4d5b-47a4-93e0-4090c74c6fd9" providerId="ADAL" clId="{AC6FCC6D-77C3-4391-AF56-F170AD082BF6}" dt="2025-09-17T12:42:49.744" v="39"/>
        <pc:sldMkLst>
          <pc:docMk/>
          <pc:sldMk cId="671825362" sldId="283"/>
        </pc:sldMkLst>
      </pc:sldChg>
      <pc:sldChg chg="modSp add mod">
        <pc:chgData name="Wouter de Lange" userId="f447ede4-4d5b-47a4-93e0-4090c74c6fd9" providerId="ADAL" clId="{AC6FCC6D-77C3-4391-AF56-F170AD082BF6}" dt="2025-09-17T12:45:19.583" v="358" actId="20577"/>
        <pc:sldMkLst>
          <pc:docMk/>
          <pc:sldMk cId="161523183" sldId="284"/>
        </pc:sldMkLst>
        <pc:spChg chg="mod">
          <ac:chgData name="Wouter de Lange" userId="f447ede4-4d5b-47a4-93e0-4090c74c6fd9" providerId="ADAL" clId="{AC6FCC6D-77C3-4391-AF56-F170AD082BF6}" dt="2025-09-17T12:43:10.080" v="104" actId="20577"/>
          <ac:spMkLst>
            <pc:docMk/>
            <pc:sldMk cId="161523183" sldId="284"/>
            <ac:spMk id="2" creationId="{75C37DD7-421A-5037-C260-3F931F29F347}"/>
          </ac:spMkLst>
        </pc:spChg>
        <pc:spChg chg="mod">
          <ac:chgData name="Wouter de Lange" userId="f447ede4-4d5b-47a4-93e0-4090c74c6fd9" providerId="ADAL" clId="{AC6FCC6D-77C3-4391-AF56-F170AD082BF6}" dt="2025-09-17T12:45:19.583" v="358" actId="20577"/>
          <ac:spMkLst>
            <pc:docMk/>
            <pc:sldMk cId="161523183" sldId="284"/>
            <ac:spMk id="3" creationId="{ECEE452A-9EF7-F85F-C135-C021288CE139}"/>
          </ac:spMkLst>
        </pc:spChg>
      </pc:sldChg>
      <pc:sldChg chg="new del">
        <pc:chgData name="Wouter de Lange" userId="f447ede4-4d5b-47a4-93e0-4090c74c6fd9" providerId="ADAL" clId="{AC6FCC6D-77C3-4391-AF56-F170AD082BF6}" dt="2025-09-17T12:42:37.147" v="36" actId="2696"/>
        <pc:sldMkLst>
          <pc:docMk/>
          <pc:sldMk cId="2792456411" sldId="284"/>
        </pc:sldMkLst>
      </pc:sldChg>
      <pc:sldChg chg="new del">
        <pc:chgData name="Wouter de Lange" userId="f447ede4-4d5b-47a4-93e0-4090c74c6fd9" providerId="ADAL" clId="{AC6FCC6D-77C3-4391-AF56-F170AD082BF6}" dt="2025-09-17T12:42:04.709" v="34" actId="2696"/>
        <pc:sldMkLst>
          <pc:docMk/>
          <pc:sldMk cId="3716498590" sldId="284"/>
        </pc:sldMkLst>
      </pc:sldChg>
    </pc:docChg>
  </pc:docChgLst>
  <pc:docChgLst>
    <pc:chgData name="Wouter de Lange" userId="f447ede4-4d5b-47a4-93e0-4090c74c6fd9" providerId="ADAL" clId="{07005354-4246-41A9-BCCB-3374EC098555}"/>
    <pc:docChg chg="custSel addSld delSld modSld sldOrd">
      <pc:chgData name="Wouter de Lange" userId="f447ede4-4d5b-47a4-93e0-4090c74c6fd9" providerId="ADAL" clId="{07005354-4246-41A9-BCCB-3374EC098555}" dt="2025-10-02T10:38:33.977" v="2959" actId="20577"/>
      <pc:docMkLst>
        <pc:docMk/>
      </pc:docMkLst>
      <pc:sldChg chg="modSp mod modShow modNotesTx">
        <pc:chgData name="Wouter de Lange" userId="f447ede4-4d5b-47a4-93e0-4090c74c6fd9" providerId="ADAL" clId="{07005354-4246-41A9-BCCB-3374EC098555}" dt="2025-09-26T14:35:42.331" v="1616" actId="729"/>
        <pc:sldMkLst>
          <pc:docMk/>
          <pc:sldMk cId="2125893649" sldId="257"/>
        </pc:sldMkLst>
        <pc:spChg chg="mod">
          <ac:chgData name="Wouter de Lange" userId="f447ede4-4d5b-47a4-93e0-4090c74c6fd9" providerId="ADAL" clId="{07005354-4246-41A9-BCCB-3374EC098555}" dt="2025-09-26T12:56:26.014" v="1532" actId="5793"/>
          <ac:spMkLst>
            <pc:docMk/>
            <pc:sldMk cId="2125893649" sldId="257"/>
            <ac:spMk id="4" creationId="{764CD6B1-CFFE-19D5-2CA5-A48997440932}"/>
          </ac:spMkLst>
        </pc:spChg>
      </pc:sldChg>
      <pc:sldChg chg="del">
        <pc:chgData name="Wouter de Lange" userId="f447ede4-4d5b-47a4-93e0-4090c74c6fd9" providerId="ADAL" clId="{07005354-4246-41A9-BCCB-3374EC098555}" dt="2025-09-16T11:52:58.172" v="15" actId="2696"/>
        <pc:sldMkLst>
          <pc:docMk/>
          <pc:sldMk cId="3978964940" sldId="259"/>
        </pc:sldMkLst>
      </pc:sldChg>
      <pc:sldChg chg="modSp mod ord">
        <pc:chgData name="Wouter de Lange" userId="f447ede4-4d5b-47a4-93e0-4090c74c6fd9" providerId="ADAL" clId="{07005354-4246-41A9-BCCB-3374EC098555}" dt="2025-09-26T08:23:27.456" v="1305"/>
        <pc:sldMkLst>
          <pc:docMk/>
          <pc:sldMk cId="3952196689" sldId="277"/>
        </pc:sldMkLst>
        <pc:spChg chg="mod">
          <ac:chgData name="Wouter de Lange" userId="f447ede4-4d5b-47a4-93e0-4090c74c6fd9" providerId="ADAL" clId="{07005354-4246-41A9-BCCB-3374EC098555}" dt="2025-09-26T07:54:33.435" v="1139" actId="20577"/>
          <ac:spMkLst>
            <pc:docMk/>
            <pc:sldMk cId="3952196689" sldId="277"/>
            <ac:spMk id="2" creationId="{375846A4-2E38-1BD2-9BA3-C25128FBEA33}"/>
          </ac:spMkLst>
        </pc:spChg>
        <pc:spChg chg="mod">
          <ac:chgData name="Wouter de Lange" userId="f447ede4-4d5b-47a4-93e0-4090c74c6fd9" providerId="ADAL" clId="{07005354-4246-41A9-BCCB-3374EC098555}" dt="2025-09-16T09:38:12.104" v="12" actId="20577"/>
          <ac:spMkLst>
            <pc:docMk/>
            <pc:sldMk cId="3952196689" sldId="277"/>
            <ac:spMk id="3" creationId="{6DDB93D1-79A4-A965-A875-9A1DD2135EFD}"/>
          </ac:spMkLst>
        </pc:spChg>
      </pc:sldChg>
      <pc:sldChg chg="modSp mod modNotesTx">
        <pc:chgData name="Wouter de Lange" userId="f447ede4-4d5b-47a4-93e0-4090c74c6fd9" providerId="ADAL" clId="{07005354-4246-41A9-BCCB-3374EC098555}" dt="2025-10-01T10:11:44.903" v="2774" actId="20577"/>
        <pc:sldMkLst>
          <pc:docMk/>
          <pc:sldMk cId="2272865992" sldId="278"/>
        </pc:sldMkLst>
        <pc:spChg chg="mod">
          <ac:chgData name="Wouter de Lange" userId="f447ede4-4d5b-47a4-93e0-4090c74c6fd9" providerId="ADAL" clId="{07005354-4246-41A9-BCCB-3374EC098555}" dt="2025-09-30T10:38:11.035" v="2386" actId="20577"/>
          <ac:spMkLst>
            <pc:docMk/>
            <pc:sldMk cId="2272865992" sldId="278"/>
            <ac:spMk id="2" creationId="{D4068547-9E5A-734B-4686-44922859AD36}"/>
          </ac:spMkLst>
        </pc:spChg>
        <pc:spChg chg="mod">
          <ac:chgData name="Wouter de Lange" userId="f447ede4-4d5b-47a4-93e0-4090c74c6fd9" providerId="ADAL" clId="{07005354-4246-41A9-BCCB-3374EC098555}" dt="2025-10-01T10:11:44.903" v="2774" actId="20577"/>
          <ac:spMkLst>
            <pc:docMk/>
            <pc:sldMk cId="2272865992" sldId="278"/>
            <ac:spMk id="3" creationId="{65ECE104-4B07-F55A-0CC3-9A1ABE5F646A}"/>
          </ac:spMkLst>
        </pc:spChg>
        <pc:spChg chg="mod">
          <ac:chgData name="Wouter de Lange" userId="f447ede4-4d5b-47a4-93e0-4090c74c6fd9" providerId="ADAL" clId="{07005354-4246-41A9-BCCB-3374EC098555}" dt="2025-09-30T10:35:04.823" v="2101" actId="20577"/>
          <ac:spMkLst>
            <pc:docMk/>
            <pc:sldMk cId="2272865992" sldId="278"/>
            <ac:spMk id="6" creationId="{C61A9D01-0A8E-98E9-0531-AFBC636E0565}"/>
          </ac:spMkLst>
        </pc:spChg>
      </pc:sldChg>
      <pc:sldChg chg="modSp mod ord modNotesTx">
        <pc:chgData name="Wouter de Lange" userId="f447ede4-4d5b-47a4-93e0-4090c74c6fd9" providerId="ADAL" clId="{07005354-4246-41A9-BCCB-3374EC098555}" dt="2025-09-26T08:18:40.984" v="1184"/>
        <pc:sldMkLst>
          <pc:docMk/>
          <pc:sldMk cId="1241506982" sldId="279"/>
        </pc:sldMkLst>
        <pc:spChg chg="mod">
          <ac:chgData name="Wouter de Lange" userId="f447ede4-4d5b-47a4-93e0-4090c74c6fd9" providerId="ADAL" clId="{07005354-4246-41A9-BCCB-3374EC098555}" dt="2025-09-16T12:35:02.932" v="415" actId="20577"/>
          <ac:spMkLst>
            <pc:docMk/>
            <pc:sldMk cId="1241506982" sldId="279"/>
            <ac:spMk id="2" creationId="{0FFCDEF5-9933-25AC-721B-725563231422}"/>
          </ac:spMkLst>
        </pc:spChg>
        <pc:spChg chg="mod">
          <ac:chgData name="Wouter de Lange" userId="f447ede4-4d5b-47a4-93e0-4090c74c6fd9" providerId="ADAL" clId="{07005354-4246-41A9-BCCB-3374EC098555}" dt="2025-09-16T12:44:56.470" v="692" actId="20577"/>
          <ac:spMkLst>
            <pc:docMk/>
            <pc:sldMk cId="1241506982" sldId="279"/>
            <ac:spMk id="3" creationId="{986D97A3-4039-D50E-7A11-898A40282A79}"/>
          </ac:spMkLst>
        </pc:spChg>
      </pc:sldChg>
      <pc:sldChg chg="modSp mod modShow modNotesTx">
        <pc:chgData name="Wouter de Lange" userId="f447ede4-4d5b-47a4-93e0-4090c74c6fd9" providerId="ADAL" clId="{07005354-4246-41A9-BCCB-3374EC098555}" dt="2025-09-30T11:01:13.376" v="2626" actId="20577"/>
        <pc:sldMkLst>
          <pc:docMk/>
          <pc:sldMk cId="3086667853" sldId="281"/>
        </pc:sldMkLst>
        <pc:spChg chg="mod">
          <ac:chgData name="Wouter de Lange" userId="f447ede4-4d5b-47a4-93e0-4090c74c6fd9" providerId="ADAL" clId="{07005354-4246-41A9-BCCB-3374EC098555}" dt="2025-09-30T11:01:13.376" v="2626" actId="20577"/>
          <ac:spMkLst>
            <pc:docMk/>
            <pc:sldMk cId="3086667853" sldId="281"/>
            <ac:spMk id="3" creationId="{972E22F3-A7D9-D5F6-77EF-B44807E15870}"/>
          </ac:spMkLst>
        </pc:spChg>
      </pc:sldChg>
      <pc:sldChg chg="modSp mod ord modNotesTx">
        <pc:chgData name="Wouter de Lange" userId="f447ede4-4d5b-47a4-93e0-4090c74c6fd9" providerId="ADAL" clId="{07005354-4246-41A9-BCCB-3374EC098555}" dt="2025-10-01T10:13:03.781" v="2835" actId="20577"/>
        <pc:sldMkLst>
          <pc:docMk/>
          <pc:sldMk cId="3288540568" sldId="282"/>
        </pc:sldMkLst>
        <pc:spChg chg="mod">
          <ac:chgData name="Wouter de Lange" userId="f447ede4-4d5b-47a4-93e0-4090c74c6fd9" providerId="ADAL" clId="{07005354-4246-41A9-BCCB-3374EC098555}" dt="2025-09-16T12:34:26.154" v="377" actId="20577"/>
          <ac:spMkLst>
            <pc:docMk/>
            <pc:sldMk cId="3288540568" sldId="282"/>
            <ac:spMk id="2" creationId="{9DF783FF-6892-E614-1EF5-705EF9FD82BB}"/>
          </ac:spMkLst>
        </pc:spChg>
        <pc:spChg chg="mod">
          <ac:chgData name="Wouter de Lange" userId="f447ede4-4d5b-47a4-93e0-4090c74c6fd9" providerId="ADAL" clId="{07005354-4246-41A9-BCCB-3374EC098555}" dt="2025-10-01T10:13:03.781" v="2835" actId="20577"/>
          <ac:spMkLst>
            <pc:docMk/>
            <pc:sldMk cId="3288540568" sldId="282"/>
            <ac:spMk id="3" creationId="{8CAE3D50-D637-0F81-2BB7-CEE3683DB1CB}"/>
          </ac:spMkLst>
        </pc:spChg>
      </pc:sldChg>
      <pc:sldChg chg="new del">
        <pc:chgData name="Wouter de Lange" userId="f447ede4-4d5b-47a4-93e0-4090c74c6fd9" providerId="ADAL" clId="{07005354-4246-41A9-BCCB-3374EC098555}" dt="2025-09-16T12:42:00.351" v="578" actId="2696"/>
        <pc:sldMkLst>
          <pc:docMk/>
          <pc:sldMk cId="266905765" sldId="283"/>
        </pc:sldMkLst>
      </pc:sldChg>
      <pc:sldChg chg="modSp new mod modNotesTx">
        <pc:chgData name="Wouter de Lange" userId="f447ede4-4d5b-47a4-93e0-4090c74c6fd9" providerId="ADAL" clId="{07005354-4246-41A9-BCCB-3374EC098555}" dt="2025-09-16T12:59:33.999" v="1024" actId="20577"/>
        <pc:sldMkLst>
          <pc:docMk/>
          <pc:sldMk cId="671825362" sldId="283"/>
        </pc:sldMkLst>
        <pc:spChg chg="mod">
          <ac:chgData name="Wouter de Lange" userId="f447ede4-4d5b-47a4-93e0-4090c74c6fd9" providerId="ADAL" clId="{07005354-4246-41A9-BCCB-3374EC098555}" dt="2025-09-16T12:44:29.417" v="676" actId="20577"/>
          <ac:spMkLst>
            <pc:docMk/>
            <pc:sldMk cId="671825362" sldId="283"/>
            <ac:spMk id="2" creationId="{A85294B6-F7E3-D297-F660-808E4B0F654F}"/>
          </ac:spMkLst>
        </pc:spChg>
        <pc:spChg chg="mod">
          <ac:chgData name="Wouter de Lange" userId="f447ede4-4d5b-47a4-93e0-4090c74c6fd9" providerId="ADAL" clId="{07005354-4246-41A9-BCCB-3374EC098555}" dt="2025-09-16T12:55:45.045" v="975" actId="20577"/>
          <ac:spMkLst>
            <pc:docMk/>
            <pc:sldMk cId="671825362" sldId="283"/>
            <ac:spMk id="3" creationId="{092C9CF3-5588-2461-F007-B7D251A3FBE4}"/>
          </ac:spMkLst>
        </pc:spChg>
      </pc:sldChg>
      <pc:sldChg chg="new del">
        <pc:chgData name="Wouter de Lange" userId="f447ede4-4d5b-47a4-93e0-4090c74c6fd9" providerId="ADAL" clId="{07005354-4246-41A9-BCCB-3374EC098555}" dt="2025-09-16T12:03:56.467" v="269" actId="2696"/>
        <pc:sldMkLst>
          <pc:docMk/>
          <pc:sldMk cId="1575811365" sldId="283"/>
        </pc:sldMkLst>
      </pc:sldChg>
      <pc:sldChg chg="new del">
        <pc:chgData name="Wouter de Lange" userId="f447ede4-4d5b-47a4-93e0-4090c74c6fd9" providerId="ADAL" clId="{07005354-4246-41A9-BCCB-3374EC098555}" dt="2025-09-16T12:42:25.229" v="580" actId="2696"/>
        <pc:sldMkLst>
          <pc:docMk/>
          <pc:sldMk cId="2242785833" sldId="283"/>
        </pc:sldMkLst>
      </pc:sldChg>
      <pc:sldChg chg="new del">
        <pc:chgData name="Wouter de Lange" userId="f447ede4-4d5b-47a4-93e0-4090c74c6fd9" providerId="ADAL" clId="{07005354-4246-41A9-BCCB-3374EC098555}" dt="2025-09-16T12:02:42.413" v="234" actId="2696"/>
        <pc:sldMkLst>
          <pc:docMk/>
          <pc:sldMk cId="3479000410" sldId="283"/>
        </pc:sldMkLst>
      </pc:sldChg>
      <pc:sldChg chg="new del">
        <pc:chgData name="Wouter de Lange" userId="f447ede4-4d5b-47a4-93e0-4090c74c6fd9" providerId="ADAL" clId="{07005354-4246-41A9-BCCB-3374EC098555}" dt="2025-09-16T12:42:34.474" v="582" actId="2696"/>
        <pc:sldMkLst>
          <pc:docMk/>
          <pc:sldMk cId="3907950726" sldId="283"/>
        </pc:sldMkLst>
      </pc:sldChg>
      <pc:sldChg chg="new del">
        <pc:chgData name="Wouter de Lange" userId="f447ede4-4d5b-47a4-93e0-4090c74c6fd9" providerId="ADAL" clId="{07005354-4246-41A9-BCCB-3374EC098555}" dt="2025-09-16T12:32:11.868" v="348" actId="2696"/>
        <pc:sldMkLst>
          <pc:docMk/>
          <pc:sldMk cId="3994845894" sldId="283"/>
        </pc:sldMkLst>
      </pc:sldChg>
      <pc:sldChg chg="modSp mod">
        <pc:chgData name="Wouter de Lange" userId="f447ede4-4d5b-47a4-93e0-4090c74c6fd9" providerId="ADAL" clId="{07005354-4246-41A9-BCCB-3374EC098555}" dt="2025-10-02T10:38:33.977" v="2959" actId="20577"/>
        <pc:sldMkLst>
          <pc:docMk/>
          <pc:sldMk cId="161523183" sldId="284"/>
        </pc:sldMkLst>
        <pc:spChg chg="mod">
          <ac:chgData name="Wouter de Lange" userId="f447ede4-4d5b-47a4-93e0-4090c74c6fd9" providerId="ADAL" clId="{07005354-4246-41A9-BCCB-3374EC098555}" dt="2025-10-02T10:38:33.977" v="2959" actId="20577"/>
          <ac:spMkLst>
            <pc:docMk/>
            <pc:sldMk cId="161523183" sldId="284"/>
            <ac:spMk id="3" creationId="{ECEE452A-9EF7-F85F-C135-C021288CE139}"/>
          </ac:spMkLst>
        </pc:spChg>
      </pc:sldChg>
      <pc:sldChg chg="new del">
        <pc:chgData name="Wouter de Lange" userId="f447ede4-4d5b-47a4-93e0-4090c74c6fd9" providerId="ADAL" clId="{07005354-4246-41A9-BCCB-3374EC098555}" dt="2025-09-16T13:00:02.309" v="1026" actId="2696"/>
        <pc:sldMkLst>
          <pc:docMk/>
          <pc:sldMk cId="1099268435" sldId="284"/>
        </pc:sldMkLst>
      </pc:sldChg>
      <pc:sldChg chg="modSp new mod modNotesTx">
        <pc:chgData name="Wouter de Lange" userId="f447ede4-4d5b-47a4-93e0-4090c74c6fd9" providerId="ADAL" clId="{07005354-4246-41A9-BCCB-3374EC098555}" dt="2025-09-30T10:02:40.844" v="2089" actId="255"/>
        <pc:sldMkLst>
          <pc:docMk/>
          <pc:sldMk cId="677176062" sldId="285"/>
        </pc:sldMkLst>
        <pc:spChg chg="mod">
          <ac:chgData name="Wouter de Lange" userId="f447ede4-4d5b-47a4-93e0-4090c74c6fd9" providerId="ADAL" clId="{07005354-4246-41A9-BCCB-3374EC098555}" dt="2025-09-26T13:00:35.483" v="1541" actId="20577"/>
          <ac:spMkLst>
            <pc:docMk/>
            <pc:sldMk cId="677176062" sldId="285"/>
            <ac:spMk id="2" creationId="{C9CDE232-AA96-009A-D773-2D8CD5FDCCE0}"/>
          </ac:spMkLst>
        </pc:spChg>
        <pc:spChg chg="mod">
          <ac:chgData name="Wouter de Lange" userId="f447ede4-4d5b-47a4-93e0-4090c74c6fd9" providerId="ADAL" clId="{07005354-4246-41A9-BCCB-3374EC098555}" dt="2025-09-30T10:02:40.844" v="2089" actId="255"/>
          <ac:spMkLst>
            <pc:docMk/>
            <pc:sldMk cId="677176062" sldId="285"/>
            <ac:spMk id="3" creationId="{8093BAA7-DF9C-32BA-5121-BBF22FE6265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94ABBD-1D8E-AB4D-BFC8-A9CE9EA7FF94}" type="datetimeFigureOut">
              <a:rPr lang="nl-NL" smtClean="0"/>
              <a:t>1-10-2025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F96F5E-A800-3B4F-BB9F-6BE6D9D4179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6086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Rogier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96F5E-A800-3B4F-BB9F-6BE6D9D41791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7491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>
                <a:ea typeface="Calibri"/>
                <a:cs typeface="Calibri"/>
              </a:rPr>
              <a:t>Wouter</a:t>
            </a:r>
            <a:endParaRPr lang="nl-NL" dirty="0"/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- Wie: vo, vso, beleid/</a:t>
            </a:r>
            <a:r>
              <a:rPr lang="nl-NL" dirty="0" err="1"/>
              <a:t>sot</a:t>
            </a:r>
            <a:r>
              <a:rPr lang="nl-NL" dirty="0"/>
              <a:t> SWV/OPDC, jeugdhulp</a:t>
            </a:r>
            <a:br>
              <a:rPr lang="nl-NL" dirty="0">
                <a:cs typeface="+mn-lt"/>
              </a:rPr>
            </a:br>
            <a:r>
              <a:rPr lang="nl-NL" dirty="0"/>
              <a:t>Met brede kennis vanuit verschillende lagen/achtergronden </a:t>
            </a:r>
            <a:br>
              <a:rPr lang="nl-NL" dirty="0">
                <a:cs typeface="+mn-lt"/>
              </a:rPr>
            </a:br>
            <a:endParaRPr lang="nl-NL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nl-NL" dirty="0"/>
              <a:t>- Waarom: weloverwogen inrichten TOM-voorzieningen</a:t>
            </a:r>
            <a:br>
              <a:rPr lang="nl-NL" dirty="0">
                <a:cs typeface="+mn-lt"/>
              </a:rPr>
            </a:br>
            <a:endParaRPr lang="nl-NL" dirty="0"/>
          </a:p>
          <a:p>
            <a:pPr marL="0" indent="0">
              <a:buNone/>
            </a:pPr>
            <a:r>
              <a:rPr lang="nl-NL" dirty="0"/>
              <a:t>- doelstelling </a:t>
            </a:r>
            <a:r>
              <a:rPr lang="nl-NL" dirty="0" err="1"/>
              <a:t>etc</a:t>
            </a:r>
            <a:r>
              <a:rPr lang="nl-NL" dirty="0"/>
              <a:t>…</a:t>
            </a:r>
            <a:endParaRPr lang="nl-NL" dirty="0">
              <a:ea typeface="Calibri"/>
              <a:cs typeface="Calibri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96F5E-A800-3B4F-BB9F-6BE6D9D41791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21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>
                <a:ea typeface="Calibri"/>
                <a:cs typeface="Calibri"/>
              </a:rPr>
              <a:t>Rogier</a:t>
            </a:r>
            <a:endParaRPr lang="nl-NL" b="1"/>
          </a:p>
          <a:p>
            <a:endParaRPr lang="nl-NL" b="1"/>
          </a:p>
          <a:p>
            <a:pPr marL="0" indent="0">
              <a:buNone/>
            </a:pPr>
            <a:r>
              <a:rPr lang="nl-NL" b="1"/>
              <a:t>NIET</a:t>
            </a:r>
            <a:endParaRPr lang="nl-NL">
              <a:ea typeface="Calibri"/>
              <a:cs typeface="Calibri"/>
            </a:endParaRPr>
          </a:p>
          <a:p>
            <a:r>
              <a:rPr lang="nl-NL"/>
              <a:t>Strafklas</a:t>
            </a:r>
            <a:endParaRPr lang="nl-NL">
              <a:ea typeface="Calibri"/>
              <a:cs typeface="Calibri"/>
            </a:endParaRPr>
          </a:p>
          <a:p>
            <a:r>
              <a:rPr lang="nl-NL"/>
              <a:t>Huiswerkklas</a:t>
            </a:r>
            <a:endParaRPr lang="nl-NL">
              <a:ea typeface="Calibri"/>
              <a:cs typeface="Calibri"/>
            </a:endParaRPr>
          </a:p>
          <a:p>
            <a:r>
              <a:rPr lang="nl-NL"/>
              <a:t>Structurele oplossing</a:t>
            </a:r>
            <a:br>
              <a:rPr lang="nl-NL">
                <a:ea typeface="Calibri"/>
                <a:cs typeface="+mn-lt"/>
              </a:rPr>
            </a:br>
            <a:endParaRPr lang="nl-NL">
              <a:ea typeface="Calibri"/>
              <a:cs typeface="Calibri"/>
            </a:endParaRPr>
          </a:p>
          <a:p>
            <a:pPr marL="171450" indent="-171450">
              <a:buFont typeface="Calibri"/>
              <a:buChar char="-"/>
            </a:pPr>
            <a:r>
              <a:rPr lang="nl-NL">
                <a:ea typeface="Calibri"/>
                <a:cs typeface="Calibri"/>
              </a:rPr>
              <a:t>Graag ook benoemen dat het </a:t>
            </a:r>
            <a:r>
              <a:rPr lang="nl-NL" u="sng">
                <a:ea typeface="Calibri"/>
                <a:cs typeface="Calibri"/>
              </a:rPr>
              <a:t>rust </a:t>
            </a:r>
            <a:r>
              <a:rPr lang="nl-NL">
                <a:ea typeface="Calibri"/>
                <a:cs typeface="Calibri"/>
              </a:rPr>
              <a:t>oplevert in de school, dat is bijvoorbeeld de ervaring in SWV-A'dam. Het mes snijdt dus aan twee kanten. </a:t>
            </a:r>
          </a:p>
          <a:p>
            <a:endParaRPr lang="nl-NL"/>
          </a:p>
          <a:p>
            <a:endParaRPr lang="nl-NL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96F5E-A800-3B4F-BB9F-6BE6D9D41791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30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>
                <a:ea typeface="Calibri"/>
                <a:cs typeface="Calibri"/>
              </a:rPr>
              <a:t>Wouter</a:t>
            </a:r>
          </a:p>
          <a:p>
            <a:endParaRPr lang="nl-NL" dirty="0">
              <a:ea typeface="Calibri"/>
              <a:cs typeface="Calibri"/>
            </a:endParaRPr>
          </a:p>
          <a:p>
            <a:pPr marL="171450" indent="-171450">
              <a:lnSpc>
                <a:spcPct val="110000"/>
              </a:lnSpc>
              <a:buFont typeface="Calibri"/>
              <a:buChar char="-"/>
            </a:pPr>
            <a:r>
              <a:rPr lang="nl-NL" dirty="0"/>
              <a:t>Analyse ondersteuningsbehoefte: echt kijken onder de ijsberg. Dus kijken naar 'waarom werkt het nou niet?'. Niet  gerepareerd retour. Dit met een eenvoudige analyse op één A4'tje. </a:t>
            </a:r>
            <a:r>
              <a:rPr lang="nl-NL" dirty="0" err="1"/>
              <a:t>Sotter</a:t>
            </a:r>
            <a:r>
              <a:rPr lang="nl-NL" dirty="0"/>
              <a:t> adviseert vanuit HGW-expertise, zij worden hierin opgeleid. </a:t>
            </a:r>
            <a:endParaRPr lang="nl-NL" dirty="0">
              <a:ea typeface="Calibri"/>
              <a:cs typeface="Calibri"/>
            </a:endParaRPr>
          </a:p>
          <a:p>
            <a:endParaRPr lang="nl-NL" dirty="0">
              <a:ea typeface="Calibri"/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96F5E-A800-3B4F-BB9F-6BE6D9D41791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45637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>
                <a:ea typeface="Calibri"/>
                <a:cs typeface="Calibri"/>
              </a:rPr>
              <a:t>Wouter</a:t>
            </a:r>
            <a:endParaRPr lang="nl-NL" b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96F5E-A800-3B4F-BB9F-6BE6D9D41791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66230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Rogier/Wouter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96F5E-A800-3B4F-BB9F-6BE6D9D41791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46133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AA4B23-33F5-9F60-6835-013E37FFDC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5031B67C-07AC-AAC2-3FFD-1560D0A136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CB962937-4BF9-2F44-06B8-8CF680B436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>
                <a:ea typeface="Calibri"/>
                <a:cs typeface="Calibri"/>
              </a:rPr>
              <a:t>Wouter</a:t>
            </a:r>
            <a:endParaRPr lang="nl-NL" b="1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BF587C1-ED35-4421-36E9-E881148C35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96F5E-A800-3B4F-BB9F-6BE6D9D41791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97785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ea typeface="Calibri"/>
                <a:cs typeface="Calibri"/>
              </a:rPr>
              <a:t>Wouter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96F5E-A800-3B4F-BB9F-6BE6D9D41791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14568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Rogier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96F5E-A800-3B4F-BB9F-6BE6D9D41791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1326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503999"/>
            <a:ext cx="5040185" cy="1152000"/>
          </a:xfrm>
        </p:spPr>
        <p:txBody>
          <a:bodyPr anchor="t" anchorCtr="0"/>
          <a:lstStyle>
            <a:lvl1pPr algn="l">
              <a:defRPr sz="4000"/>
            </a:lvl1pPr>
          </a:lstStyle>
          <a:p>
            <a:r>
              <a:rPr lang="nl-NL"/>
              <a:t>Klik om de titel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00" y="1655999"/>
            <a:ext cx="5040185" cy="648000"/>
          </a:xfrm>
        </p:spPr>
        <p:txBody>
          <a:bodyPr anchor="t" anchorCtr="0"/>
          <a:lstStyle>
            <a:lvl1pPr marL="0" indent="0" algn="l">
              <a:lnSpc>
                <a:spcPct val="90000"/>
              </a:lnSpc>
              <a:buNone/>
              <a:defRPr sz="2000" b="1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9996" y="2592000"/>
            <a:ext cx="1800000" cy="180000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fld id="{B7960361-5F63-D944-8905-62F608081BAE}" type="datetime4">
              <a:rPr lang="nl-NL" smtClean="0"/>
              <a:t>1 oktober 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5400000"/>
            <a:ext cx="3960000" cy="180000"/>
          </a:xfrm>
        </p:spPr>
        <p:txBody>
          <a:bodyPr/>
          <a:lstStyle>
            <a:lvl1pPr>
              <a:defRPr>
                <a:solidFill>
                  <a:srgbClr val="ECECEC"/>
                </a:solidFill>
              </a:defRPr>
            </a:lvl1pPr>
          </a:lstStyle>
          <a:p>
            <a:r>
              <a:rPr lang="nl-NL"/>
              <a:t>Titel van de presentatie &gt; pas aan via &gt; Functie Koptekst en voettekst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94000" y="5400000"/>
            <a:ext cx="360000" cy="180000"/>
          </a:xfrm>
        </p:spPr>
        <p:txBody>
          <a:bodyPr/>
          <a:lstStyle>
            <a:lvl1pPr>
              <a:defRPr>
                <a:solidFill>
                  <a:srgbClr val="ECECEC"/>
                </a:solidFill>
              </a:defRPr>
            </a:lvl1pPr>
          </a:lstStyle>
          <a:p>
            <a:fld id="{14F1411D-0280-154F-AEAC-4C20B7AA46B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3456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twee afbeelding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8CBF33C8-D6E2-F9A8-93B4-E231D32FA457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12000" y="267750"/>
            <a:ext cx="3744000" cy="2196000"/>
          </a:xfrm>
          <a:solidFill>
            <a:schemeClr val="bg1">
              <a:lumMod val="85000"/>
            </a:schemeClr>
          </a:solidFill>
        </p:spPr>
        <p:txBody>
          <a:bodyPr lIns="360000" tIns="360000" rIns="360000"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88000" y="540000"/>
            <a:ext cx="3383999" cy="288000"/>
          </a:xfrm>
        </p:spPr>
        <p:txBody>
          <a:bodyPr/>
          <a:lstStyle/>
          <a:p>
            <a:r>
              <a:rPr lang="nl-NL"/>
              <a:t>Klik om de titel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000" y="1296000"/>
            <a:ext cx="3924000" cy="3168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AAA1-D3E3-054C-A152-09AEB1D81F1F}" type="datetime4">
              <a:rPr lang="nl-NL" smtClean="0"/>
              <a:t>1 oktober 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 &gt; pas aan via &gt; Functie Koptekst en voettekst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2B71EC1D-8281-F53E-1225-648D65B866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188001" y="828000"/>
            <a:ext cx="3383999" cy="252000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buNone/>
              <a:defRPr sz="1600" b="0">
                <a:solidFill>
                  <a:schemeClr val="accent4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A2B9C64E-AFBD-8D3F-D97F-C678048B21C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5112000" y="2664000"/>
            <a:ext cx="3744000" cy="2196000"/>
          </a:xfrm>
          <a:custGeom>
            <a:avLst/>
            <a:gdLst>
              <a:gd name="connsiteX0" fmla="*/ 0 w 3744000"/>
              <a:gd name="connsiteY0" fmla="*/ 0 h 2196000"/>
              <a:gd name="connsiteX1" fmla="*/ 36000 w 3744000"/>
              <a:gd name="connsiteY1" fmla="*/ 0 h 2196000"/>
              <a:gd name="connsiteX2" fmla="*/ 2732118 w 3744000"/>
              <a:gd name="connsiteY2" fmla="*/ 0 h 2196000"/>
              <a:gd name="connsiteX3" fmla="*/ 3744000 w 3744000"/>
              <a:gd name="connsiteY3" fmla="*/ 0 h 2196000"/>
              <a:gd name="connsiteX4" fmla="*/ 3744000 w 3744000"/>
              <a:gd name="connsiteY4" fmla="*/ 1907658 h 2196000"/>
              <a:gd name="connsiteX5" fmla="*/ 3722930 w 3744000"/>
              <a:gd name="connsiteY5" fmla="*/ 1909517 h 2196000"/>
              <a:gd name="connsiteX6" fmla="*/ 3459977 w 3744000"/>
              <a:gd name="connsiteY6" fmla="*/ 2165978 h 2196000"/>
              <a:gd name="connsiteX7" fmla="*/ 3456950 w 3744000"/>
              <a:gd name="connsiteY7" fmla="*/ 2196000 h 2196000"/>
              <a:gd name="connsiteX8" fmla="*/ 2472603 w 3744000"/>
              <a:gd name="connsiteY8" fmla="*/ 2196000 h 2196000"/>
              <a:gd name="connsiteX9" fmla="*/ 36000 w 3744000"/>
              <a:gd name="connsiteY9" fmla="*/ 2196000 h 2196000"/>
              <a:gd name="connsiteX10" fmla="*/ 0 w 3744000"/>
              <a:gd name="connsiteY10" fmla="*/ 2196000 h 21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44000" h="2196000">
                <a:moveTo>
                  <a:pt x="0" y="0"/>
                </a:moveTo>
                <a:lnTo>
                  <a:pt x="36000" y="0"/>
                </a:lnTo>
                <a:lnTo>
                  <a:pt x="2732118" y="0"/>
                </a:lnTo>
                <a:lnTo>
                  <a:pt x="3744000" y="0"/>
                </a:lnTo>
                <a:lnTo>
                  <a:pt x="3744000" y="1907658"/>
                </a:lnTo>
                <a:lnTo>
                  <a:pt x="3722930" y="1909517"/>
                </a:lnTo>
                <a:cubicBezTo>
                  <a:pt x="3591174" y="1933052"/>
                  <a:pt x="3486706" y="2035356"/>
                  <a:pt x="3459977" y="2165978"/>
                </a:cubicBezTo>
                <a:lnTo>
                  <a:pt x="3456950" y="2196000"/>
                </a:lnTo>
                <a:lnTo>
                  <a:pt x="2472603" y="2196000"/>
                </a:lnTo>
                <a:lnTo>
                  <a:pt x="36000" y="2196000"/>
                </a:lnTo>
                <a:lnTo>
                  <a:pt x="0" y="2196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360000" tIns="360000" rIns="360000" anchor="t">
            <a:no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503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ronde afbeel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88012" y="540000"/>
            <a:ext cx="3672000" cy="288000"/>
          </a:xfrm>
        </p:spPr>
        <p:txBody>
          <a:bodyPr/>
          <a:lstStyle/>
          <a:p>
            <a:r>
              <a:rPr lang="nl-NL"/>
              <a:t>Klik om de titel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000" y="1296000"/>
            <a:ext cx="3816000" cy="3168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D944-B2C4-BC42-94A7-2AA23E8D9B49}" type="datetime4">
              <a:rPr lang="nl-NL" smtClean="0"/>
              <a:t>1 oktober 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 &gt; pas aan via &gt; Functie Koptekst en voettekst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2B71EC1D-8281-F53E-1225-648D65B866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188012" y="828000"/>
            <a:ext cx="3672000" cy="252000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buNone/>
              <a:defRPr sz="1600" b="0">
                <a:solidFill>
                  <a:schemeClr val="accent4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BA468DF5-EFD9-FF3B-139B-65818ECC3DBD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572000" y="0"/>
            <a:ext cx="4572000" cy="5143501"/>
          </a:xfrm>
          <a:custGeom>
            <a:avLst/>
            <a:gdLst>
              <a:gd name="connsiteX0" fmla="*/ 1392394 w 4572000"/>
              <a:gd name="connsiteY0" fmla="*/ 0 h 5143501"/>
              <a:gd name="connsiteX1" fmla="*/ 4572000 w 4572000"/>
              <a:gd name="connsiteY1" fmla="*/ 0 h 5143501"/>
              <a:gd name="connsiteX2" fmla="*/ 4572000 w 4572000"/>
              <a:gd name="connsiteY2" fmla="*/ 4686369 h 5143501"/>
              <a:gd name="connsiteX3" fmla="*/ 4552409 w 4572000"/>
              <a:gd name="connsiteY3" fmla="*/ 4662624 h 5143501"/>
              <a:gd name="connsiteX4" fmla="*/ 4320761 w 4572000"/>
              <a:gd name="connsiteY4" fmla="*/ 4566672 h 5143501"/>
              <a:gd name="connsiteX5" fmla="*/ 3993161 w 4572000"/>
              <a:gd name="connsiteY5" fmla="*/ 4894272 h 5143501"/>
              <a:gd name="connsiteX6" fmla="*/ 4089113 w 4572000"/>
              <a:gd name="connsiteY6" fmla="*/ 5125920 h 5143501"/>
              <a:gd name="connsiteX7" fmla="*/ 4110421 w 4572000"/>
              <a:gd name="connsiteY7" fmla="*/ 5143501 h 5143501"/>
              <a:gd name="connsiteX8" fmla="*/ 1395210 w 4572000"/>
              <a:gd name="connsiteY8" fmla="*/ 5143501 h 5143501"/>
              <a:gd name="connsiteX9" fmla="*/ 1354787 w 4572000"/>
              <a:gd name="connsiteY9" fmla="*/ 5118943 h 5143501"/>
              <a:gd name="connsiteX10" fmla="*/ 0 w 4572000"/>
              <a:gd name="connsiteY10" fmla="*/ 2570895 h 5143501"/>
              <a:gd name="connsiteX11" fmla="*/ 1354787 w 4572000"/>
              <a:gd name="connsiteY11" fmla="*/ 22847 h 514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72000" h="5143501">
                <a:moveTo>
                  <a:pt x="1392394" y="0"/>
                </a:moveTo>
                <a:lnTo>
                  <a:pt x="4572000" y="0"/>
                </a:lnTo>
                <a:lnTo>
                  <a:pt x="4572000" y="4686369"/>
                </a:lnTo>
                <a:lnTo>
                  <a:pt x="4552409" y="4662624"/>
                </a:lnTo>
                <a:cubicBezTo>
                  <a:pt x="4493125" y="4603340"/>
                  <a:pt x="4411225" y="4566672"/>
                  <a:pt x="4320761" y="4566672"/>
                </a:cubicBezTo>
                <a:cubicBezTo>
                  <a:pt x="4139833" y="4566672"/>
                  <a:pt x="3993161" y="4713344"/>
                  <a:pt x="3993161" y="4894272"/>
                </a:cubicBezTo>
                <a:cubicBezTo>
                  <a:pt x="3993161" y="4984736"/>
                  <a:pt x="4029829" y="5066636"/>
                  <a:pt x="4089113" y="5125920"/>
                </a:cubicBezTo>
                <a:lnTo>
                  <a:pt x="4110421" y="5143501"/>
                </a:lnTo>
                <a:lnTo>
                  <a:pt x="1395210" y="5143501"/>
                </a:lnTo>
                <a:lnTo>
                  <a:pt x="1354787" y="5118943"/>
                </a:lnTo>
                <a:cubicBezTo>
                  <a:pt x="537406" y="4566731"/>
                  <a:pt x="0" y="3631572"/>
                  <a:pt x="0" y="2570895"/>
                </a:cubicBezTo>
                <a:cubicBezTo>
                  <a:pt x="0" y="1510218"/>
                  <a:pt x="537406" y="575059"/>
                  <a:pt x="1354787" y="2284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972000" rIns="360000" anchor="t">
            <a:no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673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psomming Mi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88012" y="540000"/>
            <a:ext cx="3816000" cy="28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titel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000" y="1296000"/>
            <a:ext cx="3960000" cy="316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71F53-3D6B-4E4D-AFCB-3B7F3D93FFC8}" type="datetime4">
              <a:rPr lang="nl-NL" smtClean="0"/>
              <a:t>1 oktober 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 &gt; pas aan via &gt; Functie Koptekst en voettekst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085A5915-AD7F-2A88-2B62-9F84EC2B3A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188012" y="828000"/>
            <a:ext cx="3816000" cy="252000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buNone/>
              <a:defRPr sz="1600" b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B57FD90C-EB4A-EB41-1F2E-A3E094F64DF7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788000" y="540000"/>
            <a:ext cx="4068000" cy="4068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lIns="360000" tIns="360000" rIns="360000"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1016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psomming Gro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71F53-3D6B-4E4D-AFCB-3B7F3D93FFC8}" type="datetime4">
              <a:rPr lang="nl-NL" smtClean="0"/>
              <a:t>1 oktober 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 &gt; pas aan via &gt; Functie Koptekst en voettekst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E68279C-FBDE-2CCE-E8B6-9B4ECFFB6F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88012" y="540000"/>
            <a:ext cx="3816000" cy="28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titel te bewerken</a:t>
            </a:r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EB46BB6-AAE0-359E-030C-092DE3DF6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00" y="1296000"/>
            <a:ext cx="3960000" cy="316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04F75C23-C4EF-0FFB-AA23-44C27BBC67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188012" y="828000"/>
            <a:ext cx="3816000" cy="252000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buNone/>
              <a:defRPr sz="1600" b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254F8238-53A0-A5DE-0C0B-632DF90C76D0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788000" y="540000"/>
            <a:ext cx="4068000" cy="4068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lIns="360000" tIns="360000" rIns="360000"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596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dank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680000" y="5400000"/>
            <a:ext cx="1440000" cy="180000"/>
          </a:xfrm>
        </p:spPr>
        <p:txBody>
          <a:bodyPr/>
          <a:lstStyle>
            <a:lvl1pPr>
              <a:defRPr>
                <a:solidFill>
                  <a:srgbClr val="ECECEC"/>
                </a:solidFill>
              </a:defRPr>
            </a:lvl1pPr>
          </a:lstStyle>
          <a:p>
            <a:fld id="{79226B1E-6794-0047-891A-41C3F1A6DD41}" type="datetime4">
              <a:rPr lang="nl-NL" smtClean="0"/>
              <a:t>1 oktober 2025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8650" y="5400000"/>
            <a:ext cx="3960000" cy="180000"/>
          </a:xfrm>
        </p:spPr>
        <p:txBody>
          <a:bodyPr/>
          <a:lstStyle>
            <a:lvl1pPr>
              <a:defRPr>
                <a:solidFill>
                  <a:srgbClr val="ECECEC"/>
                </a:solidFill>
              </a:defRPr>
            </a:lvl1pPr>
          </a:lstStyle>
          <a:p>
            <a:r>
              <a:rPr lang="nl-NL"/>
              <a:t>Titel van de presentatie &gt; pas aan via &gt; Functie Koptekst en voettekst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94000" y="5400000"/>
            <a:ext cx="360000" cy="180000"/>
          </a:xfrm>
        </p:spPr>
        <p:txBody>
          <a:bodyPr/>
          <a:lstStyle>
            <a:lvl1pPr>
              <a:defRPr>
                <a:solidFill>
                  <a:srgbClr val="ECECEC"/>
                </a:solidFill>
              </a:defRPr>
            </a:lvl1pPr>
          </a:lstStyle>
          <a:p>
            <a:fld id="{14F1411D-0280-154F-AEAC-4C20B7AA46B2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E631232-38AA-9510-D9F1-D4005B1C46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000" y="635567"/>
            <a:ext cx="5040185" cy="1152000"/>
          </a:xfrm>
        </p:spPr>
        <p:txBody>
          <a:bodyPr anchor="t" anchorCtr="0"/>
          <a:lstStyle>
            <a:lvl1pPr algn="l">
              <a:defRPr sz="4000"/>
            </a:lvl1pPr>
          </a:lstStyle>
          <a:p>
            <a:r>
              <a:rPr lang="nl-NL"/>
              <a:t>Klik om de titel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8530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dank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680000" y="5400000"/>
            <a:ext cx="1440000" cy="180000"/>
          </a:xfrm>
        </p:spPr>
        <p:txBody>
          <a:bodyPr/>
          <a:lstStyle>
            <a:lvl1pPr>
              <a:defRPr>
                <a:solidFill>
                  <a:srgbClr val="ECECEC"/>
                </a:solidFill>
              </a:defRPr>
            </a:lvl1pPr>
          </a:lstStyle>
          <a:p>
            <a:fld id="{4F7AA56C-64C0-CE4B-B55C-50B438410972}" type="datetime4">
              <a:rPr lang="nl-NL" smtClean="0"/>
              <a:t>1 oktober 2025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8650" y="5400000"/>
            <a:ext cx="3960000" cy="180000"/>
          </a:xfrm>
        </p:spPr>
        <p:txBody>
          <a:bodyPr/>
          <a:lstStyle>
            <a:lvl1pPr>
              <a:defRPr>
                <a:solidFill>
                  <a:srgbClr val="ECECEC"/>
                </a:solidFill>
              </a:defRPr>
            </a:lvl1pPr>
          </a:lstStyle>
          <a:p>
            <a:r>
              <a:rPr lang="nl-NL"/>
              <a:t>Titel van de presentatie &gt; pas aan via &gt; Functie Koptekst en voettekst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94000" y="5400000"/>
            <a:ext cx="360000" cy="180000"/>
          </a:xfrm>
        </p:spPr>
        <p:txBody>
          <a:bodyPr/>
          <a:lstStyle>
            <a:lvl1pPr>
              <a:defRPr>
                <a:solidFill>
                  <a:srgbClr val="ECECEC"/>
                </a:solidFill>
              </a:defRPr>
            </a:lvl1pPr>
          </a:lstStyle>
          <a:p>
            <a:fld id="{14F1411D-0280-154F-AEAC-4C20B7AA46B2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E631232-38AA-9510-D9F1-D4005B1C46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000" y="635567"/>
            <a:ext cx="5040185" cy="1152000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titel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1366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dankt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680000" y="5400000"/>
            <a:ext cx="1440000" cy="180000"/>
          </a:xfrm>
        </p:spPr>
        <p:txBody>
          <a:bodyPr/>
          <a:lstStyle>
            <a:lvl1pPr>
              <a:defRPr>
                <a:solidFill>
                  <a:srgbClr val="ECECEC"/>
                </a:solidFill>
              </a:defRPr>
            </a:lvl1pPr>
          </a:lstStyle>
          <a:p>
            <a:fld id="{1D426E4E-CFB7-4344-884A-B6BDE2216277}" type="datetime4">
              <a:rPr lang="nl-NL" smtClean="0"/>
              <a:t>1 oktober 2025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8650" y="5400000"/>
            <a:ext cx="3960000" cy="180000"/>
          </a:xfrm>
        </p:spPr>
        <p:txBody>
          <a:bodyPr/>
          <a:lstStyle>
            <a:lvl1pPr>
              <a:defRPr>
                <a:solidFill>
                  <a:srgbClr val="ECECEC"/>
                </a:solidFill>
              </a:defRPr>
            </a:lvl1pPr>
          </a:lstStyle>
          <a:p>
            <a:r>
              <a:rPr lang="nl-NL"/>
              <a:t>Titel van de presentatie &gt; pas aan via &gt; Functie Koptekst en voettekst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94000" y="5400000"/>
            <a:ext cx="360000" cy="180000"/>
          </a:xfrm>
        </p:spPr>
        <p:txBody>
          <a:bodyPr/>
          <a:lstStyle>
            <a:lvl1pPr>
              <a:defRPr>
                <a:solidFill>
                  <a:srgbClr val="ECECEC"/>
                </a:solidFill>
              </a:defRPr>
            </a:lvl1pPr>
          </a:lstStyle>
          <a:p>
            <a:fld id="{14F1411D-0280-154F-AEAC-4C20B7AA46B2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E631232-38AA-9510-D9F1-D4005B1C46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000" y="635567"/>
            <a:ext cx="5040185" cy="1152000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titel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0810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dank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CCBF5D96-F3F0-EF4A-9E75-51F1A9D014E2}"/>
              </a:ext>
            </a:extLst>
          </p:cNvPr>
          <p:cNvSpPr>
            <a:spLocks noGrp="1" noChangeAspect="1"/>
          </p:cNvSpPr>
          <p:nvPr>
            <p:ph type="pic" idx="1" hasCustomPrompt="1"/>
          </p:nvPr>
        </p:nvSpPr>
        <p:spPr>
          <a:xfrm>
            <a:off x="0" y="0"/>
            <a:ext cx="9144000" cy="5143500"/>
          </a:xfrm>
          <a:solidFill>
            <a:schemeClr val="bg1">
              <a:lumMod val="85000"/>
            </a:schemeClr>
          </a:solidFill>
        </p:spPr>
        <p:txBody>
          <a:bodyPr lIns="1800000" tIns="180000" rIns="1800000" bIns="1080000" anchor="ctr" anchorCtr="0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680000" y="5400000"/>
            <a:ext cx="1440000" cy="180000"/>
          </a:xfrm>
        </p:spPr>
        <p:txBody>
          <a:bodyPr/>
          <a:lstStyle>
            <a:lvl1pPr>
              <a:defRPr>
                <a:solidFill>
                  <a:srgbClr val="ECECEC"/>
                </a:solidFill>
              </a:defRPr>
            </a:lvl1pPr>
          </a:lstStyle>
          <a:p>
            <a:fld id="{34E2E08E-37F7-1A46-9D60-3969951364C3}" type="datetime4">
              <a:rPr lang="nl-NL" smtClean="0"/>
              <a:t>1 oktober 2025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8650" y="5400000"/>
            <a:ext cx="3960000" cy="180000"/>
          </a:xfrm>
        </p:spPr>
        <p:txBody>
          <a:bodyPr/>
          <a:lstStyle>
            <a:lvl1pPr>
              <a:defRPr>
                <a:solidFill>
                  <a:srgbClr val="ECECEC"/>
                </a:solidFill>
              </a:defRPr>
            </a:lvl1pPr>
          </a:lstStyle>
          <a:p>
            <a:r>
              <a:rPr lang="nl-NL"/>
              <a:t>Titel van de presentatie &gt; pas aan via &gt; Functie Koptekst en voettekst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94000" y="5400000"/>
            <a:ext cx="360000" cy="180000"/>
          </a:xfrm>
        </p:spPr>
        <p:txBody>
          <a:bodyPr/>
          <a:lstStyle>
            <a:lvl1pPr>
              <a:defRPr>
                <a:solidFill>
                  <a:srgbClr val="ECECEC"/>
                </a:solidFill>
              </a:defRPr>
            </a:lvl1pPr>
          </a:lstStyle>
          <a:p>
            <a:fld id="{14F1411D-0280-154F-AEAC-4C20B7AA46B2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80A559A-D493-0535-64FF-68E6243007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000" y="635567"/>
            <a:ext cx="5040185" cy="1152000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titel te bewerken</a:t>
            </a:r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B3881C4-BF4E-8FFF-5FC3-1AE6F009A66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2000" y="3780000"/>
            <a:ext cx="2412000" cy="9360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739216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ab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3DE81-686D-674F-BAE6-FB17ECE008C6}" type="datetime4">
              <a:rPr lang="nl-NL" smtClean="0"/>
              <a:t>1 oktober 2025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 &gt; pas aan via &gt; Functie Koptekst en voettekst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tabel 8">
            <a:extLst>
              <a:ext uri="{FF2B5EF4-FFF2-40B4-BE49-F238E27FC236}">
                <a16:creationId xmlns:a16="http://schemas.microsoft.com/office/drawing/2014/main" id="{34824C55-BD58-082A-E1EA-E4391A2BE5E6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628650" y="1516063"/>
            <a:ext cx="7886700" cy="2533650"/>
          </a:xfrm>
        </p:spPr>
        <p:txBody>
          <a:bodyPr lIns="360000" tIns="360000" rIns="360000"/>
          <a:lstStyle>
            <a:lvl1pPr marL="0" indent="0" algn="ctr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icoon om een tabel toe te voegen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271C5E6F-82D2-4F39-A7E9-B94755E1CE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188012" y="828000"/>
            <a:ext cx="4931988" cy="252000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buNone/>
              <a:defRPr sz="1600" b="0">
                <a:solidFill>
                  <a:schemeClr val="accent4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420497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grafi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AB519-20B7-694A-8C93-C79BEC04B987}" type="datetime4">
              <a:rPr lang="nl-NL" smtClean="0"/>
              <a:t>1 oktober 2025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 &gt; pas aan via &gt; Functie Koptekst en voettekst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grafiek 8">
            <a:extLst>
              <a:ext uri="{FF2B5EF4-FFF2-40B4-BE49-F238E27FC236}">
                <a16:creationId xmlns:a16="http://schemas.microsoft.com/office/drawing/2014/main" id="{C9F38EAE-A93A-116D-B1A6-9361804068DC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628650" y="1593850"/>
            <a:ext cx="7886700" cy="2743200"/>
          </a:xfrm>
        </p:spPr>
        <p:txBody>
          <a:bodyPr lIns="360000" tIns="360000" rIns="360000"/>
          <a:lstStyle>
            <a:lvl1pPr marL="0" indent="0" algn="ctr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icoon om een grafiek toe te voegen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4D1FD7B5-B8DD-F718-525E-104D4E2DA6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188012" y="828000"/>
            <a:ext cx="4931988" cy="252000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buNone/>
              <a:defRPr sz="1600" b="0">
                <a:solidFill>
                  <a:schemeClr val="accent4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260714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503999"/>
            <a:ext cx="5040185" cy="1152000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titel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00" y="1655999"/>
            <a:ext cx="5040185" cy="648000"/>
          </a:xfrm>
        </p:spPr>
        <p:txBody>
          <a:bodyPr anchor="t" anchorCtr="0"/>
          <a:lstStyle>
            <a:lvl1pPr marL="0" indent="0" algn="l">
              <a:lnSpc>
                <a:spcPct val="90000"/>
              </a:lnSpc>
              <a:buNone/>
              <a:defRPr sz="2000" b="1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9996" y="2592000"/>
            <a:ext cx="1800000" cy="180000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fld id="{4FE1C7C1-353F-C849-8847-5E4CA12B054E}" type="datetime4">
              <a:rPr lang="nl-NL" smtClean="0"/>
              <a:t>1 oktober 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5400000"/>
            <a:ext cx="3960000" cy="180000"/>
          </a:xfrm>
        </p:spPr>
        <p:txBody>
          <a:bodyPr/>
          <a:lstStyle>
            <a:lvl1pPr>
              <a:defRPr>
                <a:solidFill>
                  <a:srgbClr val="ECECEC"/>
                </a:solidFill>
              </a:defRPr>
            </a:lvl1pPr>
          </a:lstStyle>
          <a:p>
            <a:r>
              <a:rPr lang="nl-NL"/>
              <a:t>Titel van de presentatie &gt; pas aan via &gt; Functie Koptekst en voettekst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94000" y="5400000"/>
            <a:ext cx="360000" cy="180000"/>
          </a:xfrm>
        </p:spPr>
        <p:txBody>
          <a:bodyPr/>
          <a:lstStyle>
            <a:lvl1pPr>
              <a:defRPr>
                <a:solidFill>
                  <a:srgbClr val="ECECEC"/>
                </a:solidFill>
              </a:defRPr>
            </a:lvl1pPr>
          </a:lstStyle>
          <a:p>
            <a:fld id="{14F1411D-0280-154F-AEAC-4C20B7AA46B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92362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F88B5-F07E-8146-878B-9369EB2D4EB1}" type="datetime4">
              <a:rPr lang="nl-NL" smtClean="0"/>
              <a:t>1 oktober 2025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 &gt; pas aan via &gt; Functie Koptekst en voettekst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20407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CCBF5D96-F3F0-EF4A-9E75-51F1A9D014E2}"/>
              </a:ext>
            </a:extLst>
          </p:cNvPr>
          <p:cNvSpPr>
            <a:spLocks noGrp="1" noChangeAspect="1"/>
          </p:cNvSpPr>
          <p:nvPr>
            <p:ph type="pic" idx="1" hasCustomPrompt="1"/>
          </p:nvPr>
        </p:nvSpPr>
        <p:spPr>
          <a:xfrm>
            <a:off x="0" y="0"/>
            <a:ext cx="9144000" cy="5143500"/>
          </a:xfrm>
          <a:solidFill>
            <a:schemeClr val="bg1">
              <a:lumMod val="85000"/>
            </a:schemeClr>
          </a:solidFill>
        </p:spPr>
        <p:txBody>
          <a:bodyPr lIns="1800000" tIns="360000" rIns="1800000"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1E2D8-FF0C-BE47-86D8-9514C1B2958C}" type="datetime4">
              <a:rPr lang="nl-NL" smtClean="0"/>
              <a:t>1 oktober 2025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 &gt; pas aan via &gt; Functie Koptekst en voettekst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2351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503999"/>
            <a:ext cx="5040185" cy="1152000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titel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00" y="1655999"/>
            <a:ext cx="5040185" cy="648000"/>
          </a:xfrm>
        </p:spPr>
        <p:txBody>
          <a:bodyPr anchor="t" anchorCtr="0"/>
          <a:lstStyle>
            <a:lvl1pPr marL="0" indent="0" algn="l">
              <a:lnSpc>
                <a:spcPct val="90000"/>
              </a:lnSpc>
              <a:buNone/>
              <a:defRPr sz="2000" b="1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9996" y="2592000"/>
            <a:ext cx="1800000" cy="18000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8668C9BE-1E6E-974C-827C-18439E491865}" type="datetime4">
              <a:rPr lang="nl-NL" smtClean="0"/>
              <a:t>1 oktober 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5400000"/>
            <a:ext cx="3960000" cy="180000"/>
          </a:xfrm>
        </p:spPr>
        <p:txBody>
          <a:bodyPr/>
          <a:lstStyle>
            <a:lvl1pPr>
              <a:defRPr>
                <a:solidFill>
                  <a:srgbClr val="ECECEC"/>
                </a:solidFill>
              </a:defRPr>
            </a:lvl1pPr>
          </a:lstStyle>
          <a:p>
            <a:r>
              <a:rPr lang="nl-NL"/>
              <a:t>Titel van de presentatie &gt; pas aan via &gt; Functie Koptekst en voettekst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94000" y="5400000"/>
            <a:ext cx="360000" cy="180000"/>
          </a:xfrm>
        </p:spPr>
        <p:txBody>
          <a:bodyPr/>
          <a:lstStyle>
            <a:lvl1pPr>
              <a:defRPr>
                <a:solidFill>
                  <a:srgbClr val="ECECEC"/>
                </a:solidFill>
              </a:defRPr>
            </a:lvl1pPr>
          </a:lstStyle>
          <a:p>
            <a:fld id="{14F1411D-0280-154F-AEAC-4C20B7AA46B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5782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53A65CF-7EEE-D39E-703B-87CC262A7B96}"/>
              </a:ext>
            </a:extLst>
          </p:cNvPr>
          <p:cNvSpPr>
            <a:spLocks noGrp="1" noChangeAspect="1"/>
          </p:cNvSpPr>
          <p:nvPr>
            <p:ph type="pic" idx="13" hasCustomPrompt="1"/>
          </p:nvPr>
        </p:nvSpPr>
        <p:spPr>
          <a:xfrm>
            <a:off x="0" y="0"/>
            <a:ext cx="9144000" cy="5143500"/>
          </a:xfrm>
          <a:solidFill>
            <a:schemeClr val="bg1">
              <a:lumMod val="85000"/>
            </a:schemeClr>
          </a:solidFill>
        </p:spPr>
        <p:txBody>
          <a:bodyPr lIns="1800000" tIns="1080000" rIns="1800000" bIns="360000" anchor="ctr" anchorCtr="0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503999"/>
            <a:ext cx="5040185" cy="1152000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titel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00" y="1655999"/>
            <a:ext cx="5040185" cy="648000"/>
          </a:xfrm>
        </p:spPr>
        <p:txBody>
          <a:bodyPr anchor="t" anchorCtr="0"/>
          <a:lstStyle>
            <a:lvl1pPr marL="0" indent="0" algn="l">
              <a:lnSpc>
                <a:spcPct val="90000"/>
              </a:lnSpc>
              <a:buNone/>
              <a:defRPr sz="2000" b="1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9996" y="2592000"/>
            <a:ext cx="1800000" cy="18000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C2DEA7CE-407F-264D-8E5C-91A13AF0FCC7}" type="datetime4">
              <a:rPr lang="nl-NL" smtClean="0"/>
              <a:pPr/>
              <a:t>1 oktober 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5400000"/>
            <a:ext cx="3960000" cy="180000"/>
          </a:xfrm>
        </p:spPr>
        <p:txBody>
          <a:bodyPr/>
          <a:lstStyle>
            <a:lvl1pPr>
              <a:defRPr>
                <a:solidFill>
                  <a:srgbClr val="ECECEC"/>
                </a:solidFill>
              </a:defRPr>
            </a:lvl1pPr>
          </a:lstStyle>
          <a:p>
            <a:r>
              <a:rPr lang="nl-NL"/>
              <a:t>Titel van de presentatie &gt; pas aan via &gt; Functie Koptekst en voettekst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94000" y="5400000"/>
            <a:ext cx="360000" cy="180000"/>
          </a:xfrm>
        </p:spPr>
        <p:txBody>
          <a:bodyPr/>
          <a:lstStyle>
            <a:lvl1pPr>
              <a:defRPr>
                <a:solidFill>
                  <a:srgbClr val="ECECEC"/>
                </a:solidFill>
              </a:defRPr>
            </a:lvl1pPr>
          </a:lstStyle>
          <a:p>
            <a:fld id="{14F1411D-0280-154F-AEAC-4C20B7AA46B2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05600BD0-FAF3-F129-E21A-7F30311E8E0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2000" y="3780000"/>
            <a:ext cx="2412000" cy="9360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11472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psomming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88012" y="540000"/>
            <a:ext cx="4932000" cy="288000"/>
          </a:xfrm>
        </p:spPr>
        <p:txBody>
          <a:bodyPr/>
          <a:lstStyle/>
          <a:p>
            <a:r>
              <a:rPr lang="nl-NL"/>
              <a:t>Klik om de titel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71F53-3D6B-4E4D-AFCB-3B7F3D93FFC8}" type="datetime4">
              <a:rPr lang="nl-NL" smtClean="0"/>
              <a:t>1 oktober 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 &gt; pas aan via &gt; Functie Koptekst en voettekst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085A5915-AD7F-2A88-2B62-9F84EC2B3A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188012" y="828000"/>
            <a:ext cx="4931988" cy="252000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buNone/>
              <a:defRPr sz="1600" b="0">
                <a:solidFill>
                  <a:schemeClr val="accent4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466674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psomming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88012" y="540000"/>
            <a:ext cx="4932000" cy="288000"/>
          </a:xfrm>
        </p:spPr>
        <p:txBody>
          <a:bodyPr/>
          <a:lstStyle/>
          <a:p>
            <a:r>
              <a:rPr lang="nl-NL"/>
              <a:t>Klik om de titel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01591-3E70-6542-BBF1-2B3285EAB293}" type="datetime4">
              <a:rPr lang="nl-NL" smtClean="0"/>
              <a:t>1 oktober 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 &gt; pas aan via &gt; Functie Koptekst en voettekst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085A5915-AD7F-2A88-2B62-9F84EC2B3A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188012" y="828000"/>
            <a:ext cx="4931988" cy="252000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buNone/>
              <a:defRPr sz="1600" b="0">
                <a:solidFill>
                  <a:schemeClr val="accent4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177601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000" y="1296000"/>
            <a:ext cx="3564000" cy="3168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D944-B2C4-BC42-94A7-2AA23E8D9B49}" type="datetime4">
              <a:rPr lang="nl-NL" smtClean="0"/>
              <a:t>1 oktober 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 &gt; pas aan via &gt; Functie Koptekst en voettekst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4145CA9B-7821-9A77-2E26-68163B3AA6F0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572000" y="0"/>
            <a:ext cx="4572000" cy="5143501"/>
          </a:xfrm>
          <a:custGeom>
            <a:avLst/>
            <a:gdLst>
              <a:gd name="connsiteX0" fmla="*/ 0 w 4572000"/>
              <a:gd name="connsiteY0" fmla="*/ 0 h 5143501"/>
              <a:gd name="connsiteX1" fmla="*/ 1392394 w 4572000"/>
              <a:gd name="connsiteY1" fmla="*/ 0 h 5143501"/>
              <a:gd name="connsiteX2" fmla="*/ 1548000 w 4572000"/>
              <a:gd name="connsiteY2" fmla="*/ 0 h 5143501"/>
              <a:gd name="connsiteX3" fmla="*/ 4572000 w 4572000"/>
              <a:gd name="connsiteY3" fmla="*/ 0 h 5143501"/>
              <a:gd name="connsiteX4" fmla="*/ 4572000 w 4572000"/>
              <a:gd name="connsiteY4" fmla="*/ 4686369 h 5143501"/>
              <a:gd name="connsiteX5" fmla="*/ 4552409 w 4572000"/>
              <a:gd name="connsiteY5" fmla="*/ 4662624 h 5143501"/>
              <a:gd name="connsiteX6" fmla="*/ 4320761 w 4572000"/>
              <a:gd name="connsiteY6" fmla="*/ 4566672 h 5143501"/>
              <a:gd name="connsiteX7" fmla="*/ 3993161 w 4572000"/>
              <a:gd name="connsiteY7" fmla="*/ 4894272 h 5143501"/>
              <a:gd name="connsiteX8" fmla="*/ 4089113 w 4572000"/>
              <a:gd name="connsiteY8" fmla="*/ 5125920 h 5143501"/>
              <a:gd name="connsiteX9" fmla="*/ 4110421 w 4572000"/>
              <a:gd name="connsiteY9" fmla="*/ 5143501 h 5143501"/>
              <a:gd name="connsiteX10" fmla="*/ 1395210 w 4572000"/>
              <a:gd name="connsiteY10" fmla="*/ 5143501 h 5143501"/>
              <a:gd name="connsiteX11" fmla="*/ 1395207 w 4572000"/>
              <a:gd name="connsiteY11" fmla="*/ 5143499 h 5143501"/>
              <a:gd name="connsiteX12" fmla="*/ 0 w 4572000"/>
              <a:gd name="connsiteY12" fmla="*/ 5143499 h 5143501"/>
              <a:gd name="connsiteX13" fmla="*/ 0 w 4572000"/>
              <a:gd name="connsiteY13" fmla="*/ 2931750 h 5143501"/>
              <a:gd name="connsiteX14" fmla="*/ 360000 w 4572000"/>
              <a:gd name="connsiteY14" fmla="*/ 2571750 h 5143501"/>
              <a:gd name="connsiteX15" fmla="*/ 0 w 4572000"/>
              <a:gd name="connsiteY15" fmla="*/ 2211750 h 514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572000" h="5143501">
                <a:moveTo>
                  <a:pt x="0" y="0"/>
                </a:moveTo>
                <a:lnTo>
                  <a:pt x="1392394" y="0"/>
                </a:lnTo>
                <a:lnTo>
                  <a:pt x="1548000" y="0"/>
                </a:lnTo>
                <a:lnTo>
                  <a:pt x="4572000" y="0"/>
                </a:lnTo>
                <a:lnTo>
                  <a:pt x="4572000" y="4686369"/>
                </a:lnTo>
                <a:lnTo>
                  <a:pt x="4552409" y="4662624"/>
                </a:lnTo>
                <a:cubicBezTo>
                  <a:pt x="4493125" y="4603340"/>
                  <a:pt x="4411225" y="4566672"/>
                  <a:pt x="4320761" y="4566672"/>
                </a:cubicBezTo>
                <a:cubicBezTo>
                  <a:pt x="4139833" y="4566672"/>
                  <a:pt x="3993161" y="4713344"/>
                  <a:pt x="3993161" y="4894272"/>
                </a:cubicBezTo>
                <a:cubicBezTo>
                  <a:pt x="3993161" y="4984736"/>
                  <a:pt x="4029829" y="5066636"/>
                  <a:pt x="4089113" y="5125920"/>
                </a:cubicBezTo>
                <a:lnTo>
                  <a:pt x="4110421" y="5143501"/>
                </a:lnTo>
                <a:lnTo>
                  <a:pt x="1395210" y="5143501"/>
                </a:lnTo>
                <a:lnTo>
                  <a:pt x="1395207" y="5143499"/>
                </a:lnTo>
                <a:lnTo>
                  <a:pt x="0" y="5143499"/>
                </a:lnTo>
                <a:lnTo>
                  <a:pt x="0" y="2931750"/>
                </a:lnTo>
                <a:cubicBezTo>
                  <a:pt x="198823" y="2931750"/>
                  <a:pt x="360000" y="2770573"/>
                  <a:pt x="360000" y="2571750"/>
                </a:cubicBezTo>
                <a:cubicBezTo>
                  <a:pt x="360000" y="2372927"/>
                  <a:pt x="198823" y="2211750"/>
                  <a:pt x="0" y="22117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972000" rIns="360000" anchor="t">
            <a:no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82242E9-7A23-E354-E994-B4E4BE5914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540000"/>
            <a:ext cx="3564000" cy="288000"/>
          </a:xfrm>
        </p:spPr>
        <p:txBody>
          <a:bodyPr/>
          <a:lstStyle/>
          <a:p>
            <a:r>
              <a:rPr lang="nl-NL"/>
              <a:t>Klik om de titel te bewerken</a:t>
            </a:r>
            <a:endParaRPr lang="en-US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11207FE-5ACC-F499-4DCC-6AE83411DB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8000" y="828000"/>
            <a:ext cx="3564000" cy="252000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buNone/>
              <a:defRPr sz="1600" b="0">
                <a:solidFill>
                  <a:schemeClr val="accent4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197588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cirkelafbeelding Groo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000" y="1296000"/>
            <a:ext cx="3924000" cy="3168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C7EBC-77A4-834E-BBC1-A45ABBF83ADB}" type="datetime4">
              <a:rPr lang="nl-NL" smtClean="0"/>
              <a:t>1 oktober 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 &gt; pas aan via &gt; Functie Koptekst en voettekst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DC9C427C-4215-577A-5A0A-6F4E441FB854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5475461" y="463087"/>
            <a:ext cx="3204000" cy="3204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lIns="72000" tIns="72000" rIns="72000" bIns="72000"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28A19B2-66E8-C4E5-88EF-E7F829D061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540000"/>
            <a:ext cx="3924000" cy="288000"/>
          </a:xfrm>
        </p:spPr>
        <p:txBody>
          <a:bodyPr/>
          <a:lstStyle/>
          <a:p>
            <a:r>
              <a:rPr lang="nl-NL"/>
              <a:t>Klik om de titel te bewerken</a:t>
            </a:r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3CE583E7-91FB-816B-97C7-92A39FE8E3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8000" y="828000"/>
            <a:ext cx="3924000" cy="252000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buNone/>
              <a:defRPr sz="1600" b="0">
                <a:solidFill>
                  <a:schemeClr val="accent4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520331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cirkelafbeel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540000"/>
            <a:ext cx="3924000" cy="288000"/>
          </a:xfrm>
        </p:spPr>
        <p:txBody>
          <a:bodyPr/>
          <a:lstStyle/>
          <a:p>
            <a:r>
              <a:rPr lang="nl-NL"/>
              <a:t>Klik om de titel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000" y="1296000"/>
            <a:ext cx="3924000" cy="3168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C8696-56E0-7548-A5CD-A275F08882E6}" type="datetime4">
              <a:rPr lang="nl-NL" smtClean="0"/>
              <a:t>1 oktober 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 &gt; pas aan via &gt; Functie Koptekst en voettekst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2B71EC1D-8281-F53E-1225-648D65B866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8000" y="828000"/>
            <a:ext cx="3924000" cy="252000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buNone/>
              <a:defRPr sz="1600" b="0">
                <a:solidFill>
                  <a:schemeClr val="accent4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DC9C427C-4215-577A-5A0A-6F4E441FB854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5551200" y="1254758"/>
            <a:ext cx="2340000" cy="2340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lIns="72000" tIns="72000" rIns="72000" bIns="72000"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178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3">
            <a:alphaModFix amt="3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88012" y="540000"/>
            <a:ext cx="4932000" cy="288000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nl-NL"/>
              <a:t>Klik om de titel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1296000"/>
            <a:ext cx="5472000" cy="316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80000" y="5400000"/>
            <a:ext cx="1440000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00">
                <a:solidFill>
                  <a:srgbClr val="ECECEC"/>
                </a:solidFill>
              </a:defRPr>
            </a:lvl1pPr>
          </a:lstStyle>
          <a:p>
            <a:fld id="{75BFF440-4BC4-FE47-8BC6-20E7FDFD895C}" type="datetime4">
              <a:rPr lang="nl-NL" smtClean="0"/>
              <a:pPr/>
              <a:t>1 oktober 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5400000"/>
            <a:ext cx="3960000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00">
                <a:solidFill>
                  <a:srgbClr val="ECECEC"/>
                </a:solidFill>
              </a:defRPr>
            </a:lvl1pPr>
          </a:lstStyle>
          <a:p>
            <a:r>
              <a:rPr lang="nl-NL"/>
              <a:t>Titel van de presentatie &gt; pas aan via &gt; Functie Koptekst en voettekst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94000" y="4806000"/>
            <a:ext cx="360000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1411D-0280-154F-AEAC-4C20B7AA46B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2555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91" r:id="rId2"/>
    <p:sldLayoutId id="2147483692" r:id="rId3"/>
    <p:sldLayoutId id="2147483693" r:id="rId4"/>
    <p:sldLayoutId id="2147483686" r:id="rId5"/>
    <p:sldLayoutId id="2147483704" r:id="rId6"/>
    <p:sldLayoutId id="2147483707" r:id="rId7"/>
    <p:sldLayoutId id="2147483699" r:id="rId8"/>
    <p:sldLayoutId id="2147483701" r:id="rId9"/>
    <p:sldLayoutId id="2147483700" r:id="rId10"/>
    <p:sldLayoutId id="2147483698" r:id="rId11"/>
    <p:sldLayoutId id="2147483705" r:id="rId12"/>
    <p:sldLayoutId id="2147483706" r:id="rId13"/>
    <p:sldLayoutId id="2147483694" r:id="rId14"/>
    <p:sldLayoutId id="2147483695" r:id="rId15"/>
    <p:sldLayoutId id="2147483696" r:id="rId16"/>
    <p:sldLayoutId id="2147483702" r:id="rId17"/>
    <p:sldLayoutId id="2147483689" r:id="rId18"/>
    <p:sldLayoutId id="2147483690" r:id="rId19"/>
    <p:sldLayoutId id="2147483683" r:id="rId20"/>
    <p:sldLayoutId id="2147483679" r:id="rId2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6858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6858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6858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6858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6858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151A02-0813-37E2-5831-1488023AE1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>
                <a:latin typeface="Dosis" pitchFamily="2" charset="0"/>
              </a:rPr>
              <a:t>TOM-lab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9D6E1DD-5B47-4FDB-A5E3-5B7567200E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>
                <a:latin typeface="Dosis" pitchFamily="2" charset="0"/>
              </a:rPr>
              <a:t>Traject Op Maat-voorziening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D5FA584-AEA0-46BD-DF30-9D6EC769A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>
                <a:latin typeface="Dosis" pitchFamily="2" charset="0"/>
              </a:rPr>
              <a:pPr/>
              <a:t>1</a:t>
            </a:fld>
            <a:endParaRPr lang="nl-NL">
              <a:latin typeface="Dosi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619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CDE232-AA96-009A-D773-2D8CD5FDC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Werkvorm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093BAA7-DF9C-32BA-5121-BBF22FE626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Groep 1 brainstormen.</a:t>
            </a:r>
          </a:p>
          <a:p>
            <a:pPr marL="0" indent="0">
              <a:buNone/>
            </a:pPr>
            <a:r>
              <a:rPr lang="nl-NL" sz="1400" dirty="0"/>
              <a:t>Cohorten 3 &amp; 4.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Groep 2 verkennen.</a:t>
            </a:r>
          </a:p>
          <a:p>
            <a:pPr marL="0" indent="0">
              <a:buNone/>
            </a:pPr>
            <a:r>
              <a:rPr lang="nl-NL" sz="1400" dirty="0"/>
              <a:t>Cohort 2.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Groep 3 evalueren.</a:t>
            </a:r>
          </a:p>
          <a:p>
            <a:pPr marL="0" indent="0">
              <a:buNone/>
            </a:pPr>
            <a:r>
              <a:rPr lang="nl-NL" sz="1400" dirty="0"/>
              <a:t>Cohort 1.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83ABFA2-4243-F19E-AA77-A7FA2F16F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10</a:t>
            </a:fld>
            <a:endParaRPr lang="nl-N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9924646-447E-422E-FBD2-8B8F47A3F9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7176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9D79C34-DE15-C547-9D5D-ACB58DB93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>
                <a:latin typeface="Dosis" pitchFamily="2" charset="0"/>
              </a:rPr>
              <a:t>2</a:t>
            </a:fld>
            <a:endParaRPr lang="nl-NL">
              <a:latin typeface="Dosis" pitchFamily="2" charset="0"/>
            </a:endParaRP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6F29B5D5-2451-ADAE-2344-5FB089958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latin typeface="Dosis" pitchFamily="2" charset="0"/>
              </a:rPr>
              <a:t>Aanleiding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64CD6B1-CFFE-19D5-2CA5-A489974409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9705" indent="-179705"/>
            <a:r>
              <a:rPr lang="nl-NL" dirty="0">
                <a:latin typeface="Dosis" pitchFamily="2" charset="0"/>
              </a:rPr>
              <a:t>Inclusief onderwijs</a:t>
            </a:r>
            <a:endParaRPr lang="en-US" dirty="0">
              <a:latin typeface="Dosis" pitchFamily="2" charset="0"/>
            </a:endParaRPr>
          </a:p>
          <a:p>
            <a:pPr marL="179705" indent="-179705"/>
            <a:endParaRPr lang="nl-NL" dirty="0">
              <a:latin typeface="Dosis" pitchFamily="2" charset="0"/>
              <a:ea typeface="Calibri" panose="020F0502020204030204"/>
              <a:cs typeface="Calibri" panose="020F0502020204030204"/>
            </a:endParaRPr>
          </a:p>
          <a:p>
            <a:pPr marL="179705" indent="-179705"/>
            <a:r>
              <a:rPr lang="nl-NL" dirty="0">
                <a:latin typeface="Dosis" pitchFamily="2" charset="0"/>
              </a:rPr>
              <a:t>Ondersteuningsplan 2025 – 2029</a:t>
            </a:r>
            <a:br>
              <a:rPr lang="nl-NL" dirty="0">
                <a:latin typeface="Dosis" pitchFamily="2" charset="0"/>
              </a:rPr>
            </a:br>
            <a:endParaRPr lang="nl-NL" dirty="0">
              <a:latin typeface="Dosis" pitchFamily="2" charset="0"/>
              <a:ea typeface="Calibri" panose="020F0502020204030204"/>
              <a:cs typeface="Calibri" panose="020F0502020204030204"/>
            </a:endParaRPr>
          </a:p>
          <a:p>
            <a:pPr marL="179705" indent="-179705"/>
            <a:r>
              <a:rPr lang="nl-NL" dirty="0">
                <a:latin typeface="Dosis" pitchFamily="2" charset="0"/>
              </a:rPr>
              <a:t>Meer leerlingen behouden binnen regulier onderwijs</a:t>
            </a:r>
            <a:br>
              <a:rPr lang="nl-NL" dirty="0">
                <a:latin typeface="Dosis" pitchFamily="2" charset="0"/>
                <a:ea typeface="Calibri"/>
                <a:cs typeface="Calibri"/>
              </a:rPr>
            </a:br>
            <a:endParaRPr lang="nl-NL" dirty="0">
              <a:latin typeface="Dosis" pitchFamily="2" charset="0"/>
              <a:ea typeface="Calibri"/>
              <a:cs typeface="Calibri"/>
            </a:endParaRPr>
          </a:p>
          <a:p>
            <a:pPr marL="0" indent="0">
              <a:buNone/>
            </a:pPr>
            <a:br>
              <a:rPr lang="nl-NL" dirty="0">
                <a:latin typeface="Dosis" pitchFamily="2" charset="0"/>
              </a:rPr>
            </a:br>
            <a:r>
              <a:rPr lang="nl-NL" dirty="0">
                <a:latin typeface="Dosis" pitchFamily="2" charset="0"/>
              </a:rPr>
              <a:t> </a:t>
            </a:r>
            <a:br>
              <a:rPr lang="nl-NL" dirty="0">
                <a:latin typeface="Dosis" pitchFamily="2" charset="0"/>
              </a:rPr>
            </a:br>
            <a:br>
              <a:rPr lang="nl-NL" dirty="0">
                <a:latin typeface="Dosis" pitchFamily="2" charset="0"/>
              </a:rPr>
            </a:br>
            <a:endParaRPr lang="nl-NL" dirty="0">
              <a:latin typeface="Dosis" pitchFamily="2" charset="0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5893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068547-9E5A-734B-4686-44922859A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Dosis" pitchFamily="2" charset="0"/>
              </a:rPr>
              <a:t>Wat verstaan we onder een TOM-voorziening?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5ECE104-4B07-F55A-0CC3-9A1ABE5F64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9705" indent="-179705"/>
            <a:r>
              <a:rPr lang="nl-NL" dirty="0" err="1">
                <a:latin typeface="Dosis" pitchFamily="2" charset="0"/>
              </a:rPr>
              <a:t>Binnenschoolse</a:t>
            </a:r>
            <a:r>
              <a:rPr lang="nl-NL" dirty="0">
                <a:latin typeface="Dosis" pitchFamily="2" charset="0"/>
              </a:rPr>
              <a:t> voorziening.</a:t>
            </a:r>
          </a:p>
          <a:p>
            <a:pPr marL="179705" indent="-179705"/>
            <a:endParaRPr lang="nl-NL" dirty="0">
              <a:latin typeface="Dosis" pitchFamily="2" charset="0"/>
            </a:endParaRPr>
          </a:p>
          <a:p>
            <a:pPr marL="179705" indent="-179705"/>
            <a:r>
              <a:rPr lang="nl-NL" dirty="0">
                <a:latin typeface="Dosis" pitchFamily="2" charset="0"/>
              </a:rPr>
              <a:t>Leerlingen met extra ondersteuningsbehoeften.</a:t>
            </a:r>
          </a:p>
          <a:p>
            <a:pPr marL="179705" indent="-179705"/>
            <a:endParaRPr lang="nl-NL" dirty="0">
              <a:latin typeface="Dosis" pitchFamily="2" charset="0"/>
            </a:endParaRPr>
          </a:p>
          <a:p>
            <a:pPr marL="179705" indent="-179705"/>
            <a:r>
              <a:rPr lang="nl-NL" dirty="0">
                <a:latin typeface="Dosis" pitchFamily="2" charset="0"/>
              </a:rPr>
              <a:t>Planmatig toewerken naar volledige re-integratie.</a:t>
            </a:r>
          </a:p>
          <a:p>
            <a:pPr marL="179705" indent="-179705"/>
            <a:endParaRPr lang="nl-NL" dirty="0">
              <a:latin typeface="Dosis" pitchFamily="2" charset="0"/>
            </a:endParaRPr>
          </a:p>
          <a:p>
            <a:pPr marL="179705" indent="-179705"/>
            <a:r>
              <a:rPr lang="nl-NL" dirty="0">
                <a:latin typeface="Dosis" pitchFamily="2" charset="0"/>
              </a:rPr>
              <a:t>Ondersteuning voor het onderwijsteam.</a:t>
            </a:r>
          </a:p>
          <a:p>
            <a:pPr marL="0" indent="0">
              <a:buNone/>
            </a:pPr>
            <a:endParaRPr lang="nl-NL" dirty="0">
              <a:latin typeface="Dosis" pitchFamily="2" charset="0"/>
            </a:endParaRPr>
          </a:p>
          <a:p>
            <a:pPr marL="179705" indent="-179705"/>
            <a:r>
              <a:rPr lang="nl-NL" dirty="0">
                <a:latin typeface="Dosis" pitchFamily="2" charset="0"/>
              </a:rPr>
              <a:t>Ondersteuningsstructuur.</a:t>
            </a:r>
          </a:p>
          <a:p>
            <a:pPr marL="179705" indent="-179705"/>
            <a:endParaRPr lang="nl-NL" dirty="0">
              <a:latin typeface="Dosis" pitchFamily="2" charset="0"/>
            </a:endParaRPr>
          </a:p>
          <a:p>
            <a:pPr marL="179705" indent="-179705"/>
            <a:r>
              <a:rPr lang="nl-NL" dirty="0">
                <a:latin typeface="Dosis" pitchFamily="2" charset="0"/>
              </a:rPr>
              <a:t>Onderwijs, jeugdhulp en andere partners.</a:t>
            </a:r>
          </a:p>
          <a:p>
            <a:pPr marL="0" indent="0">
              <a:buNone/>
            </a:pPr>
            <a:br>
              <a:rPr lang="nl-NL" dirty="0">
                <a:latin typeface="Dosis" pitchFamily="2" charset="0"/>
              </a:rPr>
            </a:br>
            <a:endParaRPr lang="nl-NL" dirty="0">
              <a:latin typeface="Dosis" pitchFamily="2" charset="0"/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br>
              <a:rPr lang="nl-NL" dirty="0">
                <a:latin typeface="Dosis" pitchFamily="2" charset="0"/>
              </a:rPr>
            </a:br>
            <a:endParaRPr lang="nl-NL" dirty="0">
              <a:latin typeface="Dosis" pitchFamily="2" charset="0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A964566-74AA-2179-705B-5FBA31347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>
                <a:latin typeface="Dosis" pitchFamily="2" charset="0"/>
              </a:rPr>
              <a:t>3</a:t>
            </a:fld>
            <a:endParaRPr lang="nl-NL">
              <a:latin typeface="Dosis" pitchFamily="2" charset="0"/>
            </a:endParaRP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C61A9D01-0A8E-98E9-0531-AFBC636E05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9" name="Tijdelijke aanduiding voor afbeelding 8" descr="Afbeelding met kleding, persoon, Menselijk gezicht, buitenshuis&#10;&#10;Door AI gegenereerde inhoud is mogelijk onjuist.">
            <a:extLst>
              <a:ext uri="{FF2B5EF4-FFF2-40B4-BE49-F238E27FC236}">
                <a16:creationId xmlns:a16="http://schemas.microsoft.com/office/drawing/2014/main" id="{11B27C17-78AF-0D34-53AC-4521EFB7A38A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3"/>
          <a:srcRect t="16687" b="166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72865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5846A4-2E38-1BD2-9BA3-C25128FBE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Dosis" pitchFamily="2" charset="0"/>
              </a:rPr>
              <a:t>Een stap richting inclusief onderwijs.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DDB93D1-79A4-A965-A875-9A1DD2135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8012" y="1368000"/>
            <a:ext cx="5472000" cy="3168000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nl-NL" sz="1400" dirty="0">
                <a:latin typeface="Dosis" pitchFamily="2" charset="0"/>
              </a:rPr>
              <a:t>Professionele ondersteuning van leerlingen in je school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1400" dirty="0">
                <a:latin typeface="Dosis" pitchFamily="2" charset="0"/>
              </a:rPr>
              <a:t>Professionele ondersteuning van je onderwijsteam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1400" dirty="0">
                <a:latin typeface="Dosis" pitchFamily="2" charset="0"/>
              </a:rPr>
              <a:t>Versterken van pedagogisch didactisch klimaat in de school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1400" dirty="0">
                <a:latin typeface="Dosis" pitchFamily="2" charset="0"/>
              </a:rPr>
              <a:t>Versterken van partnerschap met ouderschap/verzorgers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1400" dirty="0">
                <a:latin typeface="Dosis" pitchFamily="2" charset="0"/>
              </a:rPr>
              <a:t>Voorkomen en begeleiden van thuiszitters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1400" dirty="0">
                <a:latin typeface="Dosis" pitchFamily="2" charset="0"/>
              </a:rPr>
              <a:t>Voorkomen van (vroegtijdige) verwijzing naar speciaal onderwijs/OPDC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1400" dirty="0">
                <a:latin typeface="Dosis" pitchFamily="2" charset="0"/>
              </a:rPr>
              <a:t>Begeleiden van overstap van vso naar vo/van vo naar vo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1400" dirty="0">
                <a:latin typeface="Dosis" pitchFamily="2" charset="0"/>
              </a:rPr>
              <a:t>Verminderen van inzet externe partijen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1400" dirty="0">
                <a:latin typeface="Dosis" pitchFamily="2" charset="0"/>
              </a:rPr>
              <a:t>Gezamenlijke inrichting TOM-voorziening  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1400" dirty="0">
                <a:latin typeface="Dosis" pitchFamily="2" charset="0"/>
              </a:rPr>
              <a:t>Ideaal: kortere lijnen onderwijs-jeugdhulp</a:t>
            </a:r>
          </a:p>
          <a:p>
            <a:endParaRPr lang="nl-NL" sz="1400" dirty="0">
              <a:latin typeface="Dosis" pitchFamily="2" charset="0"/>
            </a:endParaRPr>
          </a:p>
          <a:p>
            <a:endParaRPr lang="nl-NL" sz="1400" dirty="0">
              <a:latin typeface="Dosis" pitchFamily="2" charset="0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136A08F-7268-D6A9-3B5E-BBF3AB7B8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>
                <a:latin typeface="Dosis" pitchFamily="2" charset="0"/>
              </a:rPr>
              <a:t>4</a:t>
            </a:fld>
            <a:endParaRPr lang="nl-NL">
              <a:latin typeface="Dosi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196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F783FF-6892-E614-1EF5-705EF9FD8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Dosis" pitchFamily="2" charset="0"/>
              </a:rPr>
              <a:t>Betekenis voor de leerling.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CAE3D50-D637-0F81-2BB7-CEE3683DB1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9705" indent="-179705"/>
            <a:r>
              <a:rPr lang="nl-NL" dirty="0">
                <a:latin typeface="Dosis" pitchFamily="2" charset="0"/>
                <a:ea typeface="Calibri"/>
                <a:cs typeface="Calibri"/>
              </a:rPr>
              <a:t>Analyse ondersteuningsbehoefte .</a:t>
            </a:r>
          </a:p>
          <a:p>
            <a:pPr marL="179705" indent="-179705"/>
            <a:r>
              <a:rPr lang="nl-NL" dirty="0">
                <a:latin typeface="Dosis" pitchFamily="2" charset="0"/>
              </a:rPr>
              <a:t>Begeleidingsgesprekken.</a:t>
            </a:r>
            <a:endParaRPr lang="en-US" dirty="0">
              <a:latin typeface="Dosis" pitchFamily="2" charset="0"/>
              <a:ea typeface="Calibri"/>
              <a:cs typeface="Calibri"/>
            </a:endParaRPr>
          </a:p>
          <a:p>
            <a:pPr marL="179705" indent="-179705"/>
            <a:r>
              <a:rPr lang="nl-NL" dirty="0" err="1">
                <a:latin typeface="Dosis" pitchFamily="2" charset="0"/>
              </a:rPr>
              <a:t>Voorstructureren</a:t>
            </a:r>
            <a:r>
              <a:rPr lang="nl-NL" dirty="0">
                <a:latin typeface="Dosis" pitchFamily="2" charset="0"/>
              </a:rPr>
              <a:t>.</a:t>
            </a:r>
            <a:endParaRPr lang="nl-NL" dirty="0">
              <a:latin typeface="Dosis" pitchFamily="2" charset="0"/>
              <a:ea typeface="Calibri" panose="020F0502020204030204"/>
              <a:cs typeface="Calibri" panose="020F0502020204030204"/>
            </a:endParaRPr>
          </a:p>
          <a:p>
            <a:pPr marL="179705" indent="-179705"/>
            <a:r>
              <a:rPr lang="nl-NL" dirty="0">
                <a:latin typeface="Dosis" pitchFamily="2" charset="0"/>
              </a:rPr>
              <a:t>Check in check-out.</a:t>
            </a:r>
            <a:endParaRPr lang="nl-NL" dirty="0">
              <a:latin typeface="Dosis" pitchFamily="2" charset="0"/>
              <a:ea typeface="Calibri"/>
              <a:cs typeface="Calibri"/>
            </a:endParaRPr>
          </a:p>
          <a:p>
            <a:pPr marL="179705" indent="-179705"/>
            <a:r>
              <a:rPr lang="nl-NL" dirty="0">
                <a:latin typeface="Dosis" pitchFamily="2" charset="0"/>
              </a:rPr>
              <a:t>Time-out (geen strafmaatregel, gele kaart).</a:t>
            </a:r>
            <a:endParaRPr lang="nl-NL" dirty="0">
              <a:latin typeface="Dosis" pitchFamily="2" charset="0"/>
              <a:ea typeface="Calibri"/>
              <a:cs typeface="Calibri"/>
            </a:endParaRPr>
          </a:p>
          <a:p>
            <a:pPr marL="179705" indent="-179705"/>
            <a:r>
              <a:rPr lang="nl-NL" dirty="0">
                <a:latin typeface="Dosis" pitchFamily="2" charset="0"/>
              </a:rPr>
              <a:t>Fysieke beperking.</a:t>
            </a:r>
            <a:endParaRPr lang="nl-NL" dirty="0">
              <a:latin typeface="Dosis" pitchFamily="2" charset="0"/>
              <a:ea typeface="Calibri"/>
              <a:cs typeface="Calibri"/>
            </a:endParaRPr>
          </a:p>
          <a:p>
            <a:pPr marL="179705" indent="-179705"/>
            <a:r>
              <a:rPr lang="nl-NL" dirty="0">
                <a:latin typeface="Dosis" pitchFamily="2" charset="0"/>
              </a:rPr>
              <a:t>Rooster op maat.</a:t>
            </a:r>
            <a:endParaRPr lang="nl-NL" dirty="0">
              <a:latin typeface="Dosis" pitchFamily="2" charset="0"/>
              <a:ea typeface="Calibri"/>
              <a:cs typeface="Calibri"/>
            </a:endParaRPr>
          </a:p>
          <a:p>
            <a:pPr marL="179705" indent="-179705"/>
            <a:r>
              <a:rPr lang="nl-NL" dirty="0">
                <a:latin typeface="Dosis" pitchFamily="2" charset="0"/>
              </a:rPr>
              <a:t>Sociaal emotionele vaardigheden.</a:t>
            </a:r>
            <a:endParaRPr lang="nl-NL" dirty="0">
              <a:latin typeface="Dosis" pitchFamily="2" charset="0"/>
              <a:ea typeface="Calibri"/>
              <a:cs typeface="Calibri"/>
            </a:endParaRPr>
          </a:p>
          <a:p>
            <a:pPr marL="179705" indent="-179705"/>
            <a:r>
              <a:rPr lang="nl-NL" dirty="0">
                <a:latin typeface="Dosis" pitchFamily="2" charset="0"/>
              </a:rPr>
              <a:t>Schoolse vaardigheden.</a:t>
            </a:r>
            <a:endParaRPr lang="nl-NL" dirty="0">
              <a:latin typeface="Dosis" pitchFamily="2" charset="0"/>
              <a:ea typeface="Calibri"/>
              <a:cs typeface="Calibri"/>
            </a:endParaRPr>
          </a:p>
          <a:p>
            <a:pPr marL="179705" indent="-179705"/>
            <a:endParaRPr lang="nl-NL" dirty="0">
              <a:latin typeface="Dosis" pitchFamily="2" charset="0"/>
              <a:ea typeface="Calibri"/>
              <a:cs typeface="Calibri"/>
            </a:endParaRPr>
          </a:p>
          <a:p>
            <a:pPr marL="179705" indent="-179705"/>
            <a:endParaRPr lang="nl-NL" dirty="0">
              <a:latin typeface="Dosis" pitchFamily="2" charset="0"/>
              <a:ea typeface="Calibri"/>
              <a:cs typeface="Calibri"/>
            </a:endParaRPr>
          </a:p>
          <a:p>
            <a:pPr marL="179705" indent="-179705"/>
            <a:endParaRPr lang="nl-NL" dirty="0">
              <a:latin typeface="Dosis" pitchFamily="2" charset="0"/>
              <a:ea typeface="Calibri"/>
              <a:cs typeface="Calibri"/>
            </a:endParaRPr>
          </a:p>
          <a:p>
            <a:pPr marL="179705" indent="-179705"/>
            <a:endParaRPr lang="nl-NL" dirty="0">
              <a:latin typeface="Dosis" pitchFamily="2" charset="0"/>
              <a:ea typeface="Calibri"/>
              <a:cs typeface="Calibri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087503A-DA4E-501D-C3EC-E3DC6D92B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>
                <a:latin typeface="Dosis" pitchFamily="2" charset="0"/>
              </a:rPr>
              <a:t>5</a:t>
            </a:fld>
            <a:endParaRPr lang="nl-NL">
              <a:latin typeface="Dosis" pitchFamily="2" charset="0"/>
            </a:endParaRP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A758F72F-8D78-2D7E-1968-10ABF04F04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9" name="Tijdelijke aanduiding voor afbeelding 8" descr="Afbeelding met persoon, kleding, Menselijk gezicht, glimlach&#10;&#10;Door AI gegenereerde inhoud is mogelijk onjuist.">
            <a:extLst>
              <a:ext uri="{FF2B5EF4-FFF2-40B4-BE49-F238E27FC236}">
                <a16:creationId xmlns:a16="http://schemas.microsoft.com/office/drawing/2014/main" id="{DA027C96-2D2A-2C8D-B525-6E087D1954FD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3"/>
          <a:srcRect t="12488" b="1248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88540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FCDEF5-9933-25AC-721B-725563231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011" y="540000"/>
            <a:ext cx="7332533" cy="288000"/>
          </a:xfrm>
        </p:spPr>
        <p:txBody>
          <a:bodyPr/>
          <a:lstStyle/>
          <a:p>
            <a:r>
              <a:rPr lang="nl-NL" sz="3600" dirty="0">
                <a:latin typeface="Dosis"/>
              </a:rPr>
              <a:t>Betekenis voor het onderwijsteam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86D97A3-4039-D50E-7A11-898A40282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00" y="1287718"/>
            <a:ext cx="5069869" cy="3176282"/>
          </a:xfrm>
        </p:spPr>
        <p:txBody>
          <a:bodyPr/>
          <a:lstStyle/>
          <a:p>
            <a:pPr marL="179705" indent="-179705"/>
            <a:r>
              <a:rPr lang="nl-NL" dirty="0">
                <a:latin typeface="Dosis"/>
              </a:rPr>
              <a:t>Handelingsadviezen.</a:t>
            </a:r>
            <a:br>
              <a:rPr lang="nl-NL" dirty="0">
                <a:latin typeface="Dosis"/>
              </a:rPr>
            </a:br>
            <a:endParaRPr lang="nl-NL" dirty="0">
              <a:latin typeface="Dosis" pitchFamily="2" charset="0"/>
              <a:ea typeface="Calibri" panose="020F0502020204030204"/>
              <a:cs typeface="Calibri" panose="020F0502020204030204"/>
            </a:endParaRPr>
          </a:p>
          <a:p>
            <a:pPr marL="179705" indent="-179705"/>
            <a:r>
              <a:rPr lang="nl-NL" dirty="0">
                <a:latin typeface="Dosis"/>
              </a:rPr>
              <a:t>Sparringpartner.</a:t>
            </a:r>
            <a:br>
              <a:rPr lang="nl-NL" dirty="0">
                <a:latin typeface="Dosis"/>
              </a:rPr>
            </a:br>
            <a:endParaRPr lang="nl-NL" dirty="0">
              <a:latin typeface="Dosis" pitchFamily="2" charset="0"/>
              <a:ea typeface="Calibri" panose="020F0502020204030204"/>
              <a:cs typeface="Calibri" panose="020F0502020204030204"/>
            </a:endParaRPr>
          </a:p>
          <a:p>
            <a:pPr marL="179705" indent="-179705"/>
            <a:r>
              <a:rPr lang="nl-NL" dirty="0">
                <a:latin typeface="Dosis"/>
              </a:rPr>
              <a:t>Observaties.</a:t>
            </a:r>
            <a:br>
              <a:rPr lang="nl-NL" dirty="0">
                <a:latin typeface="Dosis"/>
              </a:rPr>
            </a:br>
            <a:endParaRPr lang="nl-NL" dirty="0">
              <a:latin typeface="Dosis" pitchFamily="2" charset="0"/>
              <a:ea typeface="Calibri" panose="020F0502020204030204"/>
              <a:cs typeface="Calibri" panose="020F0502020204030204"/>
            </a:endParaRPr>
          </a:p>
          <a:p>
            <a:pPr marL="179705" indent="-179705"/>
            <a:r>
              <a:rPr lang="nl-NL" dirty="0">
                <a:latin typeface="Dosis"/>
              </a:rPr>
              <a:t>Trainingen of intervisie.</a:t>
            </a:r>
            <a:br>
              <a:rPr lang="nl-NL" dirty="0">
                <a:latin typeface="Dosis"/>
              </a:rPr>
            </a:br>
            <a:endParaRPr lang="nl-NL" dirty="0">
              <a:latin typeface="Dosis" pitchFamily="2" charset="0"/>
              <a:ea typeface="Calibri" panose="020F0502020204030204"/>
              <a:cs typeface="Calibri" panose="020F0502020204030204"/>
            </a:endParaRPr>
          </a:p>
          <a:p>
            <a:pPr marL="179705" indent="-179705"/>
            <a:r>
              <a:rPr lang="nl-NL" dirty="0">
                <a:latin typeface="Dosis"/>
              </a:rPr>
              <a:t>Begeleiding mentor en docenten.</a:t>
            </a:r>
          </a:p>
          <a:p>
            <a:pPr marL="179705" indent="-179705"/>
            <a:endParaRPr lang="nl-NL" dirty="0">
              <a:latin typeface="Dosis"/>
            </a:endParaRPr>
          </a:p>
          <a:p>
            <a:pPr marL="179705" indent="-179705"/>
            <a:r>
              <a:rPr lang="nl-NL" dirty="0">
                <a:latin typeface="Dosis"/>
              </a:rPr>
              <a:t>Pedagogisch didactisch handelen.</a:t>
            </a:r>
            <a:br>
              <a:rPr lang="nl-NL" dirty="0">
                <a:latin typeface="Dosis"/>
              </a:rPr>
            </a:br>
            <a:endParaRPr lang="nl-NL" dirty="0">
              <a:latin typeface="Dosis" pitchFamily="2" charset="0"/>
              <a:ea typeface="Calibri" panose="020F0502020204030204"/>
              <a:cs typeface="Calibri" panose="020F0502020204030204"/>
            </a:endParaRPr>
          </a:p>
          <a:p>
            <a:pPr marL="179705" indent="-179705"/>
            <a:endParaRPr lang="nl-NL" dirty="0">
              <a:latin typeface="Dosis" pitchFamily="2" charset="0"/>
              <a:ea typeface="Calibri" panose="020F0502020204030204"/>
              <a:cs typeface="Calibri" panose="020F0502020204030204"/>
            </a:endParaRPr>
          </a:p>
          <a:p>
            <a:pPr marL="179705" indent="-179705"/>
            <a:endParaRPr lang="nl-NL" dirty="0">
              <a:latin typeface="Dosis" pitchFamily="2" charset="0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FFDF871-3374-CE72-1CFC-4BDFE78EF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>
                <a:latin typeface="Dosis" pitchFamily="2" charset="0"/>
              </a:rPr>
              <a:t>6</a:t>
            </a:fld>
            <a:endParaRPr lang="nl-NL">
              <a:latin typeface="Dosi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506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5294B6-F7E3-D297-F660-808E4B0F6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Succesfactoren en valkuilen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92C9CF3-5588-2461-F007-B7D251A3FB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Visie.</a:t>
            </a:r>
          </a:p>
          <a:p>
            <a:r>
              <a:rPr lang="nl-NL" dirty="0"/>
              <a:t>Doelstellingen en doelgroep.</a:t>
            </a:r>
          </a:p>
          <a:p>
            <a:r>
              <a:rPr lang="nl-NL" dirty="0"/>
              <a:t>Verantwoordelijkheden en taken.</a:t>
            </a:r>
          </a:p>
          <a:p>
            <a:r>
              <a:rPr lang="nl-NL" dirty="0"/>
              <a:t>Draagvlak.</a:t>
            </a:r>
          </a:p>
          <a:p>
            <a:r>
              <a:rPr lang="nl-NL" dirty="0"/>
              <a:t>Planning en fasering.</a:t>
            </a:r>
          </a:p>
          <a:p>
            <a:r>
              <a:rPr lang="nl-NL" dirty="0"/>
              <a:t>Bezetting.</a:t>
            </a:r>
          </a:p>
          <a:p>
            <a:r>
              <a:rPr lang="nl-NL" dirty="0"/>
              <a:t>Locatie en materiaal.</a:t>
            </a:r>
          </a:p>
          <a:p>
            <a:r>
              <a:rPr lang="nl-NL" dirty="0"/>
              <a:t>Begroting en financiën.</a:t>
            </a:r>
          </a:p>
          <a:p>
            <a:r>
              <a:rPr lang="nl-NL" dirty="0"/>
              <a:t>Kwaliteit.</a:t>
            </a:r>
          </a:p>
          <a:p>
            <a:r>
              <a:rPr lang="nl-NL" dirty="0"/>
              <a:t>Communicatie.</a:t>
            </a:r>
          </a:p>
          <a:p>
            <a:r>
              <a:rPr lang="nl-NL" dirty="0"/>
              <a:t>Re-integratie.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A2D313A-BCCD-CAF2-B145-580531256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7</a:t>
            </a:fld>
            <a:endParaRPr lang="nl-N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904E711-1D8F-08A1-CDC7-E9B563C0F1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1825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A9F4C0-305F-421D-90B0-54FB286FA7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C37DD7-421A-5037-C260-3F931F29F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011" y="540000"/>
            <a:ext cx="7332533" cy="288000"/>
          </a:xfrm>
        </p:spPr>
        <p:txBody>
          <a:bodyPr/>
          <a:lstStyle/>
          <a:p>
            <a:r>
              <a:rPr lang="nl-NL" sz="3600" dirty="0">
                <a:latin typeface="Dosis"/>
              </a:rPr>
              <a:t>Wat doet het Samenwerkingsverband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CEE452A-9EF7-F85F-C135-C021288CE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00" y="1287718"/>
            <a:ext cx="5069869" cy="3176282"/>
          </a:xfrm>
        </p:spPr>
        <p:txBody>
          <a:bodyPr/>
          <a:lstStyle/>
          <a:p>
            <a:r>
              <a:rPr lang="nl-NL" dirty="0">
                <a:latin typeface="Dosis"/>
              </a:rPr>
              <a:t>Handreiking.</a:t>
            </a:r>
          </a:p>
          <a:p>
            <a:endParaRPr lang="nl-NL" dirty="0">
              <a:latin typeface="Dosis"/>
            </a:endParaRPr>
          </a:p>
          <a:p>
            <a:r>
              <a:rPr lang="nl-NL">
                <a:latin typeface="Dosis"/>
              </a:rPr>
              <a:t>Procesbegeleiding.</a:t>
            </a:r>
            <a:br>
              <a:rPr lang="nl-NL" dirty="0">
                <a:latin typeface="Dosis"/>
              </a:rPr>
            </a:br>
            <a:endParaRPr lang="nl-NL" dirty="0">
              <a:latin typeface="Dosis" pitchFamily="2" charset="0"/>
              <a:ea typeface="Calibri" panose="020F0502020204030204"/>
              <a:cs typeface="Calibri" panose="020F0502020204030204"/>
            </a:endParaRPr>
          </a:p>
          <a:p>
            <a:pPr marL="179705" indent="-179705"/>
            <a:r>
              <a:rPr lang="nl-NL" dirty="0">
                <a:latin typeface="Dosis"/>
              </a:rPr>
              <a:t>Expertise delen (bv analyse ondersteuningsbehoefte).</a:t>
            </a:r>
            <a:br>
              <a:rPr lang="nl-NL" dirty="0">
                <a:latin typeface="Dosis"/>
              </a:rPr>
            </a:br>
            <a:endParaRPr lang="nl-NL" dirty="0">
              <a:latin typeface="Dosis" pitchFamily="2" charset="0"/>
              <a:ea typeface="Calibri" panose="020F0502020204030204"/>
              <a:cs typeface="Calibri" panose="020F0502020204030204"/>
            </a:endParaRPr>
          </a:p>
          <a:p>
            <a:pPr marL="179705" indent="-179705"/>
            <a:r>
              <a:rPr lang="nl-NL" dirty="0">
                <a:latin typeface="Dosis"/>
                <a:ea typeface="Calibri" panose="020F0502020204030204"/>
                <a:cs typeface="Calibri" panose="020F0502020204030204"/>
              </a:rPr>
              <a:t>Lerend netwerk.</a:t>
            </a:r>
          </a:p>
          <a:p>
            <a:pPr marL="179705" indent="-179705"/>
            <a:endParaRPr lang="nl-NL" dirty="0">
              <a:latin typeface="Dosis" pitchFamily="2" charset="0"/>
              <a:ea typeface="Calibri" panose="020F0502020204030204"/>
              <a:cs typeface="Calibri" panose="020F0502020204030204"/>
            </a:endParaRPr>
          </a:p>
          <a:p>
            <a:pPr marL="179705" indent="-179705"/>
            <a:r>
              <a:rPr lang="nl-NL" dirty="0">
                <a:latin typeface="Dosis"/>
              </a:rPr>
              <a:t>Financieren.</a:t>
            </a:r>
            <a:br>
              <a:rPr lang="nl-NL" dirty="0">
                <a:latin typeface="Dosis"/>
              </a:rPr>
            </a:br>
            <a:endParaRPr lang="nl-NL" dirty="0">
              <a:latin typeface="Dosis" pitchFamily="2" charset="0"/>
              <a:ea typeface="Calibri" panose="020F0502020204030204"/>
              <a:cs typeface="Calibri" panose="020F0502020204030204"/>
            </a:endParaRPr>
          </a:p>
          <a:p>
            <a:pPr marL="179705" indent="-179705"/>
            <a:r>
              <a:rPr lang="nl-NL" dirty="0">
                <a:latin typeface="Dosis"/>
              </a:rPr>
              <a:t>Kwaliteitsmonitor.</a:t>
            </a:r>
          </a:p>
          <a:p>
            <a:pPr marL="0" indent="0">
              <a:buNone/>
            </a:pPr>
            <a:br>
              <a:rPr lang="nl-NL" dirty="0">
                <a:latin typeface="Dosis"/>
              </a:rPr>
            </a:br>
            <a:endParaRPr lang="nl-NL" dirty="0">
              <a:latin typeface="Dosis" pitchFamily="2" charset="0"/>
              <a:ea typeface="Calibri" panose="020F0502020204030204"/>
              <a:cs typeface="Calibri" panose="020F0502020204030204"/>
            </a:endParaRPr>
          </a:p>
          <a:p>
            <a:pPr marL="179705" indent="-179705"/>
            <a:endParaRPr lang="nl-NL" dirty="0">
              <a:latin typeface="Dosis" pitchFamily="2" charset="0"/>
              <a:ea typeface="Calibri" panose="020F0502020204030204"/>
              <a:cs typeface="Calibri" panose="020F0502020204030204"/>
            </a:endParaRPr>
          </a:p>
          <a:p>
            <a:pPr marL="179705" indent="-179705"/>
            <a:endParaRPr lang="nl-NL" dirty="0">
              <a:latin typeface="Dosis" pitchFamily="2" charset="0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0735F31-82E6-D1EF-35DA-3B78A5411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>
                <a:latin typeface="Dosis" pitchFamily="2" charset="0"/>
              </a:rPr>
              <a:t>8</a:t>
            </a:fld>
            <a:endParaRPr lang="nl-NL">
              <a:latin typeface="Dosi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23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2CBB64-58F1-E83A-0F2B-262704B03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Dosis" pitchFamily="2" charset="0"/>
              </a:rPr>
              <a:t>Tijdpad komende twee jaar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72E22F3-A7D9-D5F6-77EF-B44807E15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00" y="1287718"/>
            <a:ext cx="6739239" cy="3176282"/>
          </a:xfrm>
        </p:spPr>
        <p:txBody>
          <a:bodyPr/>
          <a:lstStyle/>
          <a:p>
            <a:pPr marL="0" indent="0">
              <a:buNone/>
            </a:pPr>
            <a:endParaRPr lang="nl-NL" dirty="0">
              <a:latin typeface="Dosis" pitchFamily="2" charset="0"/>
            </a:endParaRPr>
          </a:p>
          <a:p>
            <a:pPr marL="179705" indent="-179705"/>
            <a:r>
              <a:rPr lang="nl-NL" dirty="0">
                <a:latin typeface="Dosis" pitchFamily="2" charset="0"/>
              </a:rPr>
              <a:t>Groep 1: Scholen zijn al gestart, koplopers -&gt; (+-15 scholen)</a:t>
            </a:r>
            <a:br>
              <a:rPr lang="nl-NL" dirty="0">
                <a:latin typeface="Dosis" pitchFamily="2" charset="0"/>
              </a:rPr>
            </a:br>
            <a:r>
              <a:rPr lang="nl-NL" sz="1400" dirty="0">
                <a:highlight>
                  <a:srgbClr val="00FFFF"/>
                </a:highlight>
                <a:latin typeface="Dosis" pitchFamily="2" charset="0"/>
              </a:rPr>
              <a:t>Aida, Populier, St Paul, </a:t>
            </a:r>
            <a:r>
              <a:rPr lang="nl-NL" sz="1400" dirty="0" err="1">
                <a:highlight>
                  <a:srgbClr val="00FFFF"/>
                </a:highlight>
                <a:latin typeface="Dosis" pitchFamily="2" charset="0"/>
              </a:rPr>
              <a:t>Corbulo</a:t>
            </a:r>
            <a:r>
              <a:rPr lang="nl-NL" sz="1400" dirty="0">
                <a:highlight>
                  <a:srgbClr val="00FFFF"/>
                </a:highlight>
                <a:latin typeface="Dosis" pitchFamily="2" charset="0"/>
              </a:rPr>
              <a:t>, GSR Rijswijk, </a:t>
            </a:r>
            <a:r>
              <a:rPr lang="nl-NL" sz="1400" dirty="0" err="1">
                <a:highlight>
                  <a:srgbClr val="00FFFF"/>
                </a:highlight>
                <a:latin typeface="Dosis" pitchFamily="2" charset="0"/>
              </a:rPr>
              <a:t>Haganum</a:t>
            </a:r>
            <a:r>
              <a:rPr lang="nl-NL" sz="1400" dirty="0">
                <a:highlight>
                  <a:srgbClr val="00FFFF"/>
                </a:highlight>
                <a:latin typeface="Dosis" pitchFamily="2" charset="0"/>
              </a:rPr>
              <a:t>, Maris Bohemen, Maris Statenkwartier, Roemer Visscher, ‘s-Gravendreef Leidschendam, </a:t>
            </a:r>
            <a:r>
              <a:rPr lang="nl-NL" sz="1400" dirty="0" err="1">
                <a:highlight>
                  <a:srgbClr val="00FFFF"/>
                </a:highlight>
                <a:latin typeface="Dosis" pitchFamily="2" charset="0"/>
              </a:rPr>
              <a:t>Veurs</a:t>
            </a:r>
            <a:r>
              <a:rPr lang="nl-NL" sz="1400" dirty="0">
                <a:highlight>
                  <a:srgbClr val="00FFFF"/>
                </a:highlight>
                <a:latin typeface="Dosis" pitchFamily="2" charset="0"/>
              </a:rPr>
              <a:t> Voorburg, </a:t>
            </a:r>
            <a:r>
              <a:rPr lang="nl-NL" sz="1400" dirty="0" err="1">
                <a:highlight>
                  <a:srgbClr val="00FFFF"/>
                </a:highlight>
                <a:latin typeface="Dosis" pitchFamily="2" charset="0"/>
              </a:rPr>
              <a:t>Wateringse</a:t>
            </a:r>
            <a:r>
              <a:rPr lang="nl-NL" sz="1400" dirty="0">
                <a:highlight>
                  <a:srgbClr val="00FFFF"/>
                </a:highlight>
                <a:latin typeface="Dosis" pitchFamily="2" charset="0"/>
              </a:rPr>
              <a:t> Veld, Yes, Pleysier Westerbeek.</a:t>
            </a:r>
          </a:p>
          <a:p>
            <a:pPr marL="179705" indent="-179705"/>
            <a:endParaRPr lang="nl-NL" sz="1400" dirty="0">
              <a:latin typeface="Dosis" pitchFamily="2" charset="0"/>
              <a:ea typeface="Calibri" panose="020F0502020204030204"/>
              <a:cs typeface="Calibri" panose="020F0502020204030204"/>
            </a:endParaRPr>
          </a:p>
          <a:p>
            <a:pPr marL="179705" indent="-179705"/>
            <a:r>
              <a:rPr lang="nl-NL" dirty="0">
                <a:latin typeface="Dosis" pitchFamily="2" charset="0"/>
              </a:rPr>
              <a:t>Groep 2: plan voor herfstvakantie, start in januari 2026 </a:t>
            </a:r>
            <a:r>
              <a:rPr lang="nl-NL">
                <a:latin typeface="Dosis" pitchFamily="2" charset="0"/>
              </a:rPr>
              <a:t>-&gt; (+-5 </a:t>
            </a:r>
            <a:r>
              <a:rPr lang="nl-NL" dirty="0">
                <a:latin typeface="Dosis" pitchFamily="2" charset="0"/>
              </a:rPr>
              <a:t>scholen)</a:t>
            </a:r>
            <a:br>
              <a:rPr lang="nl-NL" dirty="0">
                <a:latin typeface="Dosis" pitchFamily="2" charset="0"/>
              </a:rPr>
            </a:br>
            <a:r>
              <a:rPr lang="nl-NL" sz="1400" dirty="0">
                <a:highlight>
                  <a:srgbClr val="00FFFF"/>
                </a:highlight>
                <a:latin typeface="Dosis" pitchFamily="2" charset="0"/>
              </a:rPr>
              <a:t>Francois </a:t>
            </a:r>
            <a:r>
              <a:rPr lang="nl-NL" sz="1400" dirty="0" err="1">
                <a:highlight>
                  <a:srgbClr val="00FFFF"/>
                </a:highlight>
                <a:latin typeface="Dosis" pitchFamily="2" charset="0"/>
              </a:rPr>
              <a:t>Vatel</a:t>
            </a:r>
            <a:r>
              <a:rPr lang="nl-NL" sz="1400" dirty="0">
                <a:highlight>
                  <a:srgbClr val="00FFFF"/>
                </a:highlight>
                <a:latin typeface="Dosis" pitchFamily="2" charset="0"/>
              </a:rPr>
              <a:t>, Rijswijks Lyceum / van </a:t>
            </a:r>
            <a:r>
              <a:rPr lang="nl-NL" sz="1400" dirty="0" err="1">
                <a:highlight>
                  <a:srgbClr val="00FFFF"/>
                </a:highlight>
                <a:latin typeface="Dosis" pitchFamily="2" charset="0"/>
              </a:rPr>
              <a:t>Vredenburch</a:t>
            </a:r>
            <a:r>
              <a:rPr lang="nl-NL" sz="1400" dirty="0">
                <a:highlight>
                  <a:srgbClr val="00FFFF"/>
                </a:highlight>
                <a:latin typeface="Dosis" pitchFamily="2" charset="0"/>
              </a:rPr>
              <a:t> College, John </a:t>
            </a:r>
            <a:r>
              <a:rPr lang="nl-NL" sz="1400" dirty="0" err="1">
                <a:highlight>
                  <a:srgbClr val="00FFFF"/>
                </a:highlight>
                <a:latin typeface="Dosis" pitchFamily="2" charset="0"/>
              </a:rPr>
              <a:t>Dewey</a:t>
            </a:r>
            <a:r>
              <a:rPr lang="nl-NL" sz="1400" dirty="0">
                <a:highlight>
                  <a:srgbClr val="00FFFF"/>
                </a:highlight>
                <a:latin typeface="Dosis" pitchFamily="2" charset="0"/>
              </a:rPr>
              <a:t>, </a:t>
            </a:r>
            <a:r>
              <a:rPr lang="nl-NL" sz="1400" dirty="0" err="1">
                <a:highlight>
                  <a:srgbClr val="00FFFF"/>
                </a:highlight>
                <a:latin typeface="Dosis" pitchFamily="2" charset="0"/>
              </a:rPr>
              <a:t>Zuid-West</a:t>
            </a:r>
            <a:r>
              <a:rPr lang="nl-NL" sz="1400" dirty="0">
                <a:highlight>
                  <a:srgbClr val="00FFFF"/>
                </a:highlight>
                <a:latin typeface="Dosis" pitchFamily="2" charset="0"/>
              </a:rPr>
              <a:t>, De Einder, </a:t>
            </a:r>
            <a:r>
              <a:rPr lang="nl-NL" sz="1400" dirty="0" err="1">
                <a:highlight>
                  <a:srgbClr val="00FFFF"/>
                </a:highlight>
                <a:latin typeface="Dosis" pitchFamily="2" charset="0"/>
              </a:rPr>
              <a:t>Segbroek</a:t>
            </a:r>
            <a:r>
              <a:rPr lang="nl-NL" sz="1400" dirty="0">
                <a:highlight>
                  <a:srgbClr val="00FFFF"/>
                </a:highlight>
                <a:latin typeface="Dosis" pitchFamily="2" charset="0"/>
              </a:rPr>
              <a:t>, De Vrije School.</a:t>
            </a:r>
            <a:endParaRPr lang="nl-NL" sz="1400" dirty="0">
              <a:highlight>
                <a:srgbClr val="00FFFF"/>
              </a:highlight>
              <a:latin typeface="Dosis" pitchFamily="2" charset="0"/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nl-NL" dirty="0">
              <a:latin typeface="Dosis" pitchFamily="2" charset="0"/>
            </a:endParaRPr>
          </a:p>
          <a:p>
            <a:pPr marL="179705" indent="-179705"/>
            <a:r>
              <a:rPr lang="nl-NL" dirty="0">
                <a:latin typeface="Dosis" pitchFamily="2" charset="0"/>
              </a:rPr>
              <a:t>Groep 3: plan voor meivakantie, start in augustus 2026 -&gt; (20 scholen)</a:t>
            </a:r>
            <a:br>
              <a:rPr lang="nl-NL" dirty="0">
                <a:latin typeface="Dosis" pitchFamily="2" charset="0"/>
              </a:rPr>
            </a:br>
            <a:endParaRPr lang="nl-NL" dirty="0">
              <a:latin typeface="Dosis" pitchFamily="2" charset="0"/>
              <a:ea typeface="Calibri" panose="020F0502020204030204"/>
              <a:cs typeface="Calibri" panose="020F0502020204030204"/>
            </a:endParaRPr>
          </a:p>
          <a:p>
            <a:pPr marL="179705" indent="-179705"/>
            <a:r>
              <a:rPr lang="nl-NL" dirty="0">
                <a:latin typeface="Dosis" pitchFamily="2" charset="0"/>
              </a:rPr>
              <a:t>Groep 4: plan voor herfstvakantie, start in januari 2027 -&gt; (20scholen)</a:t>
            </a:r>
            <a:br>
              <a:rPr lang="nl-NL" dirty="0">
                <a:latin typeface="Dosis" pitchFamily="2" charset="0"/>
              </a:rPr>
            </a:br>
            <a:endParaRPr lang="nl-NL" dirty="0">
              <a:latin typeface="Dosis" pitchFamily="2" charset="0"/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nl-NL" dirty="0">
              <a:latin typeface="Dosis" pitchFamily="2" charset="0"/>
            </a:endParaRPr>
          </a:p>
          <a:p>
            <a:pPr marL="179705" indent="-179705"/>
            <a:endParaRPr lang="nl-NL" dirty="0">
              <a:latin typeface="Dosis" pitchFamily="2" charset="0"/>
              <a:ea typeface="Calibri" panose="020F0502020204030204"/>
              <a:cs typeface="Calibri" panose="020F0502020204030204"/>
            </a:endParaRPr>
          </a:p>
          <a:p>
            <a:pPr marL="179705" indent="-179705"/>
            <a:endParaRPr lang="nl-NL" dirty="0">
              <a:latin typeface="Dosis" pitchFamily="2" charset="0"/>
              <a:ea typeface="Calibri" panose="020F0502020204030204"/>
              <a:cs typeface="Calibri" panose="020F0502020204030204"/>
            </a:endParaRPr>
          </a:p>
          <a:p>
            <a:pPr marL="179705" indent="-179705"/>
            <a:endParaRPr lang="nl-NL" dirty="0">
              <a:latin typeface="Dosis" pitchFamily="2" charset="0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B05F580-D40A-2250-D00F-77B1D76D4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>
                <a:latin typeface="Dosis" pitchFamily="2" charset="0"/>
              </a:rPr>
              <a:t>9</a:t>
            </a:fld>
            <a:endParaRPr lang="nl-NL">
              <a:latin typeface="Dosis" pitchFamily="2" charset="0"/>
            </a:endParaRP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AFEECF5-C934-9FDE-242A-7053087C56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l-NL">
              <a:latin typeface="Dosi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6678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SVW-VO Kleuren">
      <a:dk1>
        <a:srgbClr val="000000"/>
      </a:dk1>
      <a:lt1>
        <a:srgbClr val="FFFFFF"/>
      </a:lt1>
      <a:dk2>
        <a:srgbClr val="494949"/>
      </a:dk2>
      <a:lt2>
        <a:srgbClr val="EBEBEB"/>
      </a:lt2>
      <a:accent1>
        <a:srgbClr val="A5D1D2"/>
      </a:accent1>
      <a:accent2>
        <a:srgbClr val="FFD900"/>
      </a:accent2>
      <a:accent3>
        <a:srgbClr val="ED6855"/>
      </a:accent3>
      <a:accent4>
        <a:srgbClr val="AEBD14"/>
      </a:accent4>
      <a:accent5>
        <a:srgbClr val="E25B10"/>
      </a:accent5>
      <a:accent6>
        <a:srgbClr val="9A5A42"/>
      </a:accent6>
      <a:hlink>
        <a:srgbClr val="000000"/>
      </a:hlink>
      <a:folHlink>
        <a:srgbClr val="0000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VW VO presentatie_v0" id="{E51F1BAC-89EC-2349-89E1-12519088B78E}" vid="{8C458125-730D-C24F-A5D4-7092DB7C25BC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D2CE401FC40848B904C22E40998924" ma:contentTypeVersion="3" ma:contentTypeDescription="Een nieuw document maken." ma:contentTypeScope="" ma:versionID="60c90d6fc9d21a8d2921aa3d587e9c82">
  <xsd:schema xmlns:xsd="http://www.w3.org/2001/XMLSchema" xmlns:xs="http://www.w3.org/2001/XMLSchema" xmlns:p="http://schemas.microsoft.com/office/2006/metadata/properties" xmlns:ns2="b8336955-ac4f-4a2b-9653-0abc18ac958c" targetNamespace="http://schemas.microsoft.com/office/2006/metadata/properties" ma:root="true" ma:fieldsID="53da76ecac1c4091250e55c25f7fb505" ns2:_="">
    <xsd:import namespace="b8336955-ac4f-4a2b-9653-0abc18ac958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336955-ac4f-4a2b-9653-0abc18ac95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D7A9EF1-A30D-432E-9B58-9715FF9F9537}">
  <ds:schemaRefs>
    <ds:schemaRef ds:uri="b8336955-ac4f-4a2b-9653-0abc18ac958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E035E74-1980-4946-AF44-C85D892D513F}">
  <ds:schemaRefs>
    <ds:schemaRef ds:uri="b8336955-ac4f-4a2b-9653-0abc18ac958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2FF362B-A382-4AFD-9A06-B3958E9955F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2346</TotalTime>
  <Words>556</Words>
  <Application>Microsoft Office PowerPoint</Application>
  <PresentationFormat>Diavoorstelling (16:9)</PresentationFormat>
  <Paragraphs>136</Paragraphs>
  <Slides>10</Slides>
  <Notes>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Arial</vt:lpstr>
      <vt:lpstr>Calibri</vt:lpstr>
      <vt:lpstr>Dosis</vt:lpstr>
      <vt:lpstr>Office-thema</vt:lpstr>
      <vt:lpstr>TOM-lab</vt:lpstr>
      <vt:lpstr>Aanleiding</vt:lpstr>
      <vt:lpstr>Wat verstaan we onder een TOM-voorziening?</vt:lpstr>
      <vt:lpstr>Een stap richting inclusief onderwijs.</vt:lpstr>
      <vt:lpstr>Betekenis voor de leerling.</vt:lpstr>
      <vt:lpstr>Betekenis voor het onderwijsteam</vt:lpstr>
      <vt:lpstr>Succesfactoren en valkuilen</vt:lpstr>
      <vt:lpstr>Wat doet het Samenwerkingsverband</vt:lpstr>
      <vt:lpstr>Tijdpad komende twee jaar</vt:lpstr>
      <vt:lpstr>Werkvorm</vt:lpstr>
    </vt:vector>
  </TitlesOfParts>
  <Manager/>
  <Company>SVW VO Zuid-Holland West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SVW VO Zuid-Holland West presentatie</dc:title>
  <dc:subject/>
  <dc:creator>Gebruiker</dc:creator>
  <cp:keywords/>
  <dc:description>SVW VO Zuid-Holland West  presentatie
Versie 1 - mei 2023
Ontwerp: Mooijontwerp
Template: Ton Persoon</dc:description>
  <cp:lastModifiedBy>Wouter de Lange</cp:lastModifiedBy>
  <cp:revision>3</cp:revision>
  <dcterms:created xsi:type="dcterms:W3CDTF">2022-11-22T21:43:03Z</dcterms:created>
  <dcterms:modified xsi:type="dcterms:W3CDTF">2025-10-02T10:38:37Z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0x01010062D2CE401FC40848B904C22E40998924</vt:lpwstr>
  </property>
  <property fmtid="{D5CDD505-2E9C-101B-9397-08002B2CF9AE}" pid="3" name="MediaServiceImageTags">
    <vt:lpwstr/>
  </property>
</Properties>
</file>