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356" r:id="rId5"/>
    <p:sldId id="352" r:id="rId6"/>
    <p:sldId id="361" r:id="rId7"/>
    <p:sldId id="362" r:id="rId8"/>
    <p:sldId id="358" r:id="rId9"/>
    <p:sldId id="354" r:id="rId10"/>
    <p:sldId id="359" r:id="rId11"/>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75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diagrams/_rels/data5.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diagrams/_rels/drawing5.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data1.xml><?xml version="1.0" encoding="utf-8"?>
<dgm:dataModel xmlns:dgm="http://schemas.openxmlformats.org/drawingml/2006/diagram" xmlns:a="http://schemas.openxmlformats.org/drawingml/2006/main">
  <dgm:ptLst>
    <dgm:pt modelId="{C447C3EC-FAEB-43C3-A99C-2F5B300A2997}" type="doc">
      <dgm:prSet loTypeId="urn:microsoft.com/office/officeart/2005/8/layout/venn1" loCatId="relationship" qsTypeId="urn:microsoft.com/office/officeart/2005/8/quickstyle/simple2" qsCatId="simple" csTypeId="urn:microsoft.com/office/officeart/2005/8/colors/colorful4" csCatId="colorful" phldr="1"/>
      <dgm:spPr/>
    </dgm:pt>
    <dgm:pt modelId="{2CE62784-E436-4A42-BD18-E74D6B358574}">
      <dgm:prSet phldrT="[Tekst]" custT="1"/>
      <dgm:spPr/>
      <dgm:t>
        <a:bodyPr/>
        <a:lstStyle/>
        <a:p>
          <a:r>
            <a:rPr lang="nl-NL" sz="2000" dirty="0">
              <a:latin typeface="+mj-lt"/>
            </a:rPr>
            <a:t>Onderwijs is leidend: doorlopende leerlijn</a:t>
          </a:r>
        </a:p>
      </dgm:t>
    </dgm:pt>
    <dgm:pt modelId="{F92E643A-63E3-4799-BC38-AC31807123A8}" type="parTrans" cxnId="{3CA0DAF7-1C4A-47A3-8672-F71B88AA9880}">
      <dgm:prSet/>
      <dgm:spPr/>
      <dgm:t>
        <a:bodyPr/>
        <a:lstStyle/>
        <a:p>
          <a:endParaRPr lang="nl-NL"/>
        </a:p>
      </dgm:t>
    </dgm:pt>
    <dgm:pt modelId="{AE12CACD-E4E2-4716-992E-CED73479ED24}" type="sibTrans" cxnId="{3CA0DAF7-1C4A-47A3-8672-F71B88AA9880}">
      <dgm:prSet/>
      <dgm:spPr/>
      <dgm:t>
        <a:bodyPr/>
        <a:lstStyle/>
        <a:p>
          <a:endParaRPr lang="nl-NL"/>
        </a:p>
      </dgm:t>
    </dgm:pt>
    <dgm:pt modelId="{E950E5E3-8700-4752-9B48-FD4E540BF836}">
      <dgm:prSet phldrT="[Tekst]" custT="1"/>
      <dgm:spPr/>
      <dgm:t>
        <a:bodyPr/>
        <a:lstStyle/>
        <a:p>
          <a:r>
            <a:rPr lang="nl-NL" sz="2000" dirty="0">
              <a:latin typeface="+mj-lt"/>
            </a:rPr>
            <a:t>Aandachts-, liefdevolle en trauma sensitieve zorg en onderwijs</a:t>
          </a:r>
        </a:p>
      </dgm:t>
    </dgm:pt>
    <dgm:pt modelId="{BC24ED45-5F75-4D2F-BDD7-09C3AB2C7768}" type="parTrans" cxnId="{33526AC5-0789-4713-8296-9F286BA44BFE}">
      <dgm:prSet/>
      <dgm:spPr/>
      <dgm:t>
        <a:bodyPr/>
        <a:lstStyle/>
        <a:p>
          <a:endParaRPr lang="nl-NL"/>
        </a:p>
      </dgm:t>
    </dgm:pt>
    <dgm:pt modelId="{3E803C43-6876-4329-8043-83625884E3CA}" type="sibTrans" cxnId="{33526AC5-0789-4713-8296-9F286BA44BFE}">
      <dgm:prSet/>
      <dgm:spPr/>
      <dgm:t>
        <a:bodyPr/>
        <a:lstStyle/>
        <a:p>
          <a:endParaRPr lang="nl-NL"/>
        </a:p>
      </dgm:t>
    </dgm:pt>
    <dgm:pt modelId="{DE423609-611D-4E53-AF39-EFE5E13173CF}">
      <dgm:prSet phldrT="[Tekst]" custT="1"/>
      <dgm:spPr/>
      <dgm:t>
        <a:bodyPr/>
        <a:lstStyle/>
        <a:p>
          <a:r>
            <a:rPr lang="nl-NL" sz="2000" b="0" dirty="0">
              <a:latin typeface="+mj-lt"/>
            </a:rPr>
            <a:t>LVB-, GGZ-, verslavingszorg expertise in zorg en onderwijs</a:t>
          </a:r>
        </a:p>
      </dgm:t>
    </dgm:pt>
    <dgm:pt modelId="{B0B5ECB8-1E01-4DEE-9189-8270DAA21B0E}" type="parTrans" cxnId="{6B3F9E54-96C3-45AA-ABEB-8FB6BD028BCF}">
      <dgm:prSet/>
      <dgm:spPr/>
      <dgm:t>
        <a:bodyPr/>
        <a:lstStyle/>
        <a:p>
          <a:endParaRPr lang="nl-NL"/>
        </a:p>
      </dgm:t>
    </dgm:pt>
    <dgm:pt modelId="{C150F352-2717-427E-BF31-CB4CFD46416A}" type="sibTrans" cxnId="{6B3F9E54-96C3-45AA-ABEB-8FB6BD028BCF}">
      <dgm:prSet/>
      <dgm:spPr/>
      <dgm:t>
        <a:bodyPr/>
        <a:lstStyle/>
        <a:p>
          <a:endParaRPr lang="nl-NL"/>
        </a:p>
      </dgm:t>
    </dgm:pt>
    <dgm:pt modelId="{1ADB849A-8C92-4C33-83A5-B072025BCFDF}" type="pres">
      <dgm:prSet presAssocID="{C447C3EC-FAEB-43C3-A99C-2F5B300A2997}" presName="compositeShape" presStyleCnt="0">
        <dgm:presLayoutVars>
          <dgm:chMax val="7"/>
          <dgm:dir/>
          <dgm:resizeHandles val="exact"/>
        </dgm:presLayoutVars>
      </dgm:prSet>
      <dgm:spPr/>
    </dgm:pt>
    <dgm:pt modelId="{A38E29AE-A67A-414C-B05D-7FF84ECB1AB7}" type="pres">
      <dgm:prSet presAssocID="{2CE62784-E436-4A42-BD18-E74D6B358574}" presName="circ1" presStyleLbl="vennNode1" presStyleIdx="0" presStyleCnt="3" custLinFactNeighborX="0" custLinFactNeighborY="580"/>
      <dgm:spPr/>
    </dgm:pt>
    <dgm:pt modelId="{8CDAFA72-199F-4041-945F-7D370BE84C4C}" type="pres">
      <dgm:prSet presAssocID="{2CE62784-E436-4A42-BD18-E74D6B358574}" presName="circ1Tx" presStyleLbl="revTx" presStyleIdx="0" presStyleCnt="0">
        <dgm:presLayoutVars>
          <dgm:chMax val="0"/>
          <dgm:chPref val="0"/>
          <dgm:bulletEnabled val="1"/>
        </dgm:presLayoutVars>
      </dgm:prSet>
      <dgm:spPr/>
    </dgm:pt>
    <dgm:pt modelId="{6EA0EFD0-A809-403E-9CC9-943A6A3FDFA0}" type="pres">
      <dgm:prSet presAssocID="{E950E5E3-8700-4752-9B48-FD4E540BF836}" presName="circ2" presStyleLbl="vennNode1" presStyleIdx="1" presStyleCnt="3"/>
      <dgm:spPr/>
    </dgm:pt>
    <dgm:pt modelId="{4D8368C3-75E2-4BF3-A56D-8D8C42937F8E}" type="pres">
      <dgm:prSet presAssocID="{E950E5E3-8700-4752-9B48-FD4E540BF836}" presName="circ2Tx" presStyleLbl="revTx" presStyleIdx="0" presStyleCnt="0">
        <dgm:presLayoutVars>
          <dgm:chMax val="0"/>
          <dgm:chPref val="0"/>
          <dgm:bulletEnabled val="1"/>
        </dgm:presLayoutVars>
      </dgm:prSet>
      <dgm:spPr/>
    </dgm:pt>
    <dgm:pt modelId="{AC337713-FB86-4DDA-A831-DD28AB13D439}" type="pres">
      <dgm:prSet presAssocID="{DE423609-611D-4E53-AF39-EFE5E13173CF}" presName="circ3" presStyleLbl="vennNode1" presStyleIdx="2" presStyleCnt="3"/>
      <dgm:spPr/>
    </dgm:pt>
    <dgm:pt modelId="{248EDD88-41C1-4B3D-A8E0-E593EA7508C8}" type="pres">
      <dgm:prSet presAssocID="{DE423609-611D-4E53-AF39-EFE5E13173CF}" presName="circ3Tx" presStyleLbl="revTx" presStyleIdx="0" presStyleCnt="0">
        <dgm:presLayoutVars>
          <dgm:chMax val="0"/>
          <dgm:chPref val="0"/>
          <dgm:bulletEnabled val="1"/>
        </dgm:presLayoutVars>
      </dgm:prSet>
      <dgm:spPr/>
    </dgm:pt>
  </dgm:ptLst>
  <dgm:cxnLst>
    <dgm:cxn modelId="{7BD19A48-4A9A-4E9A-9D5A-35E8624CAD21}" type="presOf" srcId="{DE423609-611D-4E53-AF39-EFE5E13173CF}" destId="{AC337713-FB86-4DDA-A831-DD28AB13D439}" srcOrd="0" destOrd="0" presId="urn:microsoft.com/office/officeart/2005/8/layout/venn1"/>
    <dgm:cxn modelId="{E14CB749-D1E4-4B61-8962-6DF876753FFA}" type="presOf" srcId="{2CE62784-E436-4A42-BD18-E74D6B358574}" destId="{A38E29AE-A67A-414C-B05D-7FF84ECB1AB7}" srcOrd="0" destOrd="0" presId="urn:microsoft.com/office/officeart/2005/8/layout/venn1"/>
    <dgm:cxn modelId="{23E0D46D-B8AF-440A-B3EA-28CDB2997010}" type="presOf" srcId="{DE423609-611D-4E53-AF39-EFE5E13173CF}" destId="{248EDD88-41C1-4B3D-A8E0-E593EA7508C8}" srcOrd="1" destOrd="0" presId="urn:microsoft.com/office/officeart/2005/8/layout/venn1"/>
    <dgm:cxn modelId="{6B3F9E54-96C3-45AA-ABEB-8FB6BD028BCF}" srcId="{C447C3EC-FAEB-43C3-A99C-2F5B300A2997}" destId="{DE423609-611D-4E53-AF39-EFE5E13173CF}" srcOrd="2" destOrd="0" parTransId="{B0B5ECB8-1E01-4DEE-9189-8270DAA21B0E}" sibTransId="{C150F352-2717-427E-BF31-CB4CFD46416A}"/>
    <dgm:cxn modelId="{37EBD89D-5065-4FC8-9B66-6A9D249B77E7}" type="presOf" srcId="{C447C3EC-FAEB-43C3-A99C-2F5B300A2997}" destId="{1ADB849A-8C92-4C33-83A5-B072025BCFDF}" srcOrd="0" destOrd="0" presId="urn:microsoft.com/office/officeart/2005/8/layout/venn1"/>
    <dgm:cxn modelId="{E22AA8AC-01C5-48D9-AB67-4F00CA57A896}" type="presOf" srcId="{E950E5E3-8700-4752-9B48-FD4E540BF836}" destId="{4D8368C3-75E2-4BF3-A56D-8D8C42937F8E}" srcOrd="1" destOrd="0" presId="urn:microsoft.com/office/officeart/2005/8/layout/venn1"/>
    <dgm:cxn modelId="{33526AC5-0789-4713-8296-9F286BA44BFE}" srcId="{C447C3EC-FAEB-43C3-A99C-2F5B300A2997}" destId="{E950E5E3-8700-4752-9B48-FD4E540BF836}" srcOrd="1" destOrd="0" parTransId="{BC24ED45-5F75-4D2F-BDD7-09C3AB2C7768}" sibTransId="{3E803C43-6876-4329-8043-83625884E3CA}"/>
    <dgm:cxn modelId="{7208A4D8-46F4-4327-822F-E18750A65344}" type="presOf" srcId="{E950E5E3-8700-4752-9B48-FD4E540BF836}" destId="{6EA0EFD0-A809-403E-9CC9-943A6A3FDFA0}" srcOrd="0" destOrd="0" presId="urn:microsoft.com/office/officeart/2005/8/layout/venn1"/>
    <dgm:cxn modelId="{3CA0DAF7-1C4A-47A3-8672-F71B88AA9880}" srcId="{C447C3EC-FAEB-43C3-A99C-2F5B300A2997}" destId="{2CE62784-E436-4A42-BD18-E74D6B358574}" srcOrd="0" destOrd="0" parTransId="{F92E643A-63E3-4799-BC38-AC31807123A8}" sibTransId="{AE12CACD-E4E2-4716-992E-CED73479ED24}"/>
    <dgm:cxn modelId="{45C2C3FC-4018-4501-A033-43731BA6963D}" type="presOf" srcId="{2CE62784-E436-4A42-BD18-E74D6B358574}" destId="{8CDAFA72-199F-4041-945F-7D370BE84C4C}" srcOrd="1" destOrd="0" presId="urn:microsoft.com/office/officeart/2005/8/layout/venn1"/>
    <dgm:cxn modelId="{9F0C25ED-2723-48DA-9BDD-E1709682DA28}" type="presParOf" srcId="{1ADB849A-8C92-4C33-83A5-B072025BCFDF}" destId="{A38E29AE-A67A-414C-B05D-7FF84ECB1AB7}" srcOrd="0" destOrd="0" presId="urn:microsoft.com/office/officeart/2005/8/layout/venn1"/>
    <dgm:cxn modelId="{56CF61FB-33A1-4445-B98B-8F9FF6A579D4}" type="presParOf" srcId="{1ADB849A-8C92-4C33-83A5-B072025BCFDF}" destId="{8CDAFA72-199F-4041-945F-7D370BE84C4C}" srcOrd="1" destOrd="0" presId="urn:microsoft.com/office/officeart/2005/8/layout/venn1"/>
    <dgm:cxn modelId="{481F54E2-3845-4236-9530-649ABFB4B3E8}" type="presParOf" srcId="{1ADB849A-8C92-4C33-83A5-B072025BCFDF}" destId="{6EA0EFD0-A809-403E-9CC9-943A6A3FDFA0}" srcOrd="2" destOrd="0" presId="urn:microsoft.com/office/officeart/2005/8/layout/venn1"/>
    <dgm:cxn modelId="{8FF0D633-4379-4518-990D-7FE302FA2426}" type="presParOf" srcId="{1ADB849A-8C92-4C33-83A5-B072025BCFDF}" destId="{4D8368C3-75E2-4BF3-A56D-8D8C42937F8E}" srcOrd="3" destOrd="0" presId="urn:microsoft.com/office/officeart/2005/8/layout/venn1"/>
    <dgm:cxn modelId="{96B26F28-70C2-4059-B278-3F02B9B6BA07}" type="presParOf" srcId="{1ADB849A-8C92-4C33-83A5-B072025BCFDF}" destId="{AC337713-FB86-4DDA-A831-DD28AB13D439}" srcOrd="4" destOrd="0" presId="urn:microsoft.com/office/officeart/2005/8/layout/venn1"/>
    <dgm:cxn modelId="{E74161DB-BD6A-4965-B6FE-A52649FC5601}" type="presParOf" srcId="{1ADB849A-8C92-4C33-83A5-B072025BCFDF}" destId="{248EDD88-41C1-4B3D-A8E0-E593EA7508C8}"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5EA31A8-CDE5-4F19-8115-35944EA16F5B}" type="doc">
      <dgm:prSet loTypeId="urn:microsoft.com/office/officeart/2005/8/layout/hProcess6" loCatId="process" qsTypeId="urn:microsoft.com/office/officeart/2005/8/quickstyle/simple1" qsCatId="simple" csTypeId="urn:microsoft.com/office/officeart/2005/8/colors/colorful1" csCatId="colorful"/>
      <dgm:spPr/>
      <dgm:t>
        <a:bodyPr/>
        <a:lstStyle/>
        <a:p>
          <a:endParaRPr lang="en-US"/>
        </a:p>
      </dgm:t>
    </dgm:pt>
    <dgm:pt modelId="{F389A597-E550-4B6E-B4D9-5BC386532289}">
      <dgm:prSet/>
      <dgm:spPr/>
      <dgm:t>
        <a:bodyPr/>
        <a:lstStyle/>
        <a:p>
          <a:r>
            <a:rPr lang="nl-NL" b="0" baseline="0"/>
            <a:t>Instroom: zorgvuldig en gezamenlijk proces vanuit zor</a:t>
          </a:r>
          <a:r>
            <a:rPr lang="nl-NL"/>
            <a:t>g en onderwijs</a:t>
          </a:r>
          <a:endParaRPr lang="en-US"/>
        </a:p>
      </dgm:t>
    </dgm:pt>
    <dgm:pt modelId="{CAAB04E9-9C07-44B7-9BB6-F49FAC5E4BC8}" type="parTrans" cxnId="{9C5B1D89-5D5C-4534-A3DD-6AD6139D4FB6}">
      <dgm:prSet/>
      <dgm:spPr/>
      <dgm:t>
        <a:bodyPr/>
        <a:lstStyle/>
        <a:p>
          <a:endParaRPr lang="en-US"/>
        </a:p>
      </dgm:t>
    </dgm:pt>
    <dgm:pt modelId="{8F6DDB0E-7A0B-4B74-9012-C71AD21CC2C3}" type="sibTrans" cxnId="{9C5B1D89-5D5C-4534-A3DD-6AD6139D4FB6}">
      <dgm:prSet/>
      <dgm:spPr/>
      <dgm:t>
        <a:bodyPr/>
        <a:lstStyle/>
        <a:p>
          <a:endParaRPr lang="en-US"/>
        </a:p>
      </dgm:t>
    </dgm:pt>
    <dgm:pt modelId="{612016E5-87F5-4490-A426-B22D91A16CC1}">
      <dgm:prSet/>
      <dgm:spPr/>
      <dgm:t>
        <a:bodyPr/>
        <a:lstStyle/>
        <a:p>
          <a:r>
            <a:rPr lang="nl-NL"/>
            <a:t>Samen met ouders/naaste en kind </a:t>
          </a:r>
          <a:endParaRPr lang="en-US"/>
        </a:p>
      </dgm:t>
    </dgm:pt>
    <dgm:pt modelId="{CE5DB63E-6023-4293-B9C2-1FC30486A8E5}" type="parTrans" cxnId="{B8304A31-4DC7-4E24-B39A-6BB98085FD01}">
      <dgm:prSet/>
      <dgm:spPr/>
      <dgm:t>
        <a:bodyPr/>
        <a:lstStyle/>
        <a:p>
          <a:endParaRPr lang="en-US"/>
        </a:p>
      </dgm:t>
    </dgm:pt>
    <dgm:pt modelId="{FAE3BA74-D4B3-4741-818A-CFAEFC3E777B}" type="sibTrans" cxnId="{B8304A31-4DC7-4E24-B39A-6BB98085FD01}">
      <dgm:prSet/>
      <dgm:spPr/>
      <dgm:t>
        <a:bodyPr/>
        <a:lstStyle/>
        <a:p>
          <a:endParaRPr lang="en-US"/>
        </a:p>
      </dgm:t>
    </dgm:pt>
    <dgm:pt modelId="{5335364E-06F8-4908-8E1A-0883352999A6}">
      <dgm:prSet/>
      <dgm:spPr/>
      <dgm:t>
        <a:bodyPr/>
        <a:lstStyle/>
        <a:p>
          <a:r>
            <a:rPr lang="nl-NL"/>
            <a:t>Onderwijsgegevens zijn bekend en vermeld op het aanmeldformulier </a:t>
          </a:r>
          <a:endParaRPr lang="en-US"/>
        </a:p>
      </dgm:t>
    </dgm:pt>
    <dgm:pt modelId="{F8C8FF47-F02F-4F6C-86DB-FA7C68DB98A5}" type="parTrans" cxnId="{7B84A7B9-77C2-4B7B-8705-92BFDFE28688}">
      <dgm:prSet/>
      <dgm:spPr/>
      <dgm:t>
        <a:bodyPr/>
        <a:lstStyle/>
        <a:p>
          <a:endParaRPr lang="en-US"/>
        </a:p>
      </dgm:t>
    </dgm:pt>
    <dgm:pt modelId="{AAA18DC6-A174-4D7E-ADEC-FB33A7DD9EBF}" type="sibTrans" cxnId="{7B84A7B9-77C2-4B7B-8705-92BFDFE28688}">
      <dgm:prSet/>
      <dgm:spPr/>
      <dgm:t>
        <a:bodyPr/>
        <a:lstStyle/>
        <a:p>
          <a:endParaRPr lang="en-US"/>
        </a:p>
      </dgm:t>
    </dgm:pt>
    <dgm:pt modelId="{B55CB13A-EBD0-47F2-8787-5EB15E66F83E}">
      <dgm:prSet/>
      <dgm:spPr/>
      <dgm:t>
        <a:bodyPr/>
        <a:lstStyle/>
        <a:p>
          <a:r>
            <a:rPr lang="nl-NL"/>
            <a:t>Multidisciplinaire expertteams (BREN/RET’s) waar onderwijsexpertise aan toegevoegd wordt </a:t>
          </a:r>
          <a:endParaRPr lang="en-US"/>
        </a:p>
      </dgm:t>
    </dgm:pt>
    <dgm:pt modelId="{BF32126A-1D19-475C-B3A6-397919E1DA3D}" type="parTrans" cxnId="{51FCABC2-C667-4F9F-8574-54FBDF2DCDFA}">
      <dgm:prSet/>
      <dgm:spPr/>
      <dgm:t>
        <a:bodyPr/>
        <a:lstStyle/>
        <a:p>
          <a:endParaRPr lang="en-US"/>
        </a:p>
      </dgm:t>
    </dgm:pt>
    <dgm:pt modelId="{9848F869-B331-4220-BAAD-EA0386A85272}" type="sibTrans" cxnId="{51FCABC2-C667-4F9F-8574-54FBDF2DCDFA}">
      <dgm:prSet/>
      <dgm:spPr/>
      <dgm:t>
        <a:bodyPr/>
        <a:lstStyle/>
        <a:p>
          <a:endParaRPr lang="en-US"/>
        </a:p>
      </dgm:t>
    </dgm:pt>
    <dgm:pt modelId="{D8BEEAB8-F3A5-4DB2-A6DF-9C6A99C3A47B}">
      <dgm:prSet/>
      <dgm:spPr/>
      <dgm:t>
        <a:bodyPr/>
        <a:lstStyle/>
        <a:p>
          <a:r>
            <a:rPr lang="nl-NL"/>
            <a:t>Zorgvuldig onderzoek (‘verklarende analyse’): wat is er gebeurd, waar wil je naar toe, wat is daarvoor nodig</a:t>
          </a:r>
          <a:endParaRPr lang="en-US"/>
        </a:p>
      </dgm:t>
    </dgm:pt>
    <dgm:pt modelId="{640FEA7A-28DF-42E4-8490-7CD40F5F4651}" type="parTrans" cxnId="{036AB298-30ED-4660-A16C-401DB7CB4647}">
      <dgm:prSet/>
      <dgm:spPr/>
      <dgm:t>
        <a:bodyPr/>
        <a:lstStyle/>
        <a:p>
          <a:endParaRPr lang="en-US"/>
        </a:p>
      </dgm:t>
    </dgm:pt>
    <dgm:pt modelId="{3F15C535-B42A-408D-9261-76E1782F1041}" type="sibTrans" cxnId="{036AB298-30ED-4660-A16C-401DB7CB4647}">
      <dgm:prSet/>
      <dgm:spPr/>
      <dgm:t>
        <a:bodyPr/>
        <a:lstStyle/>
        <a:p>
          <a:endParaRPr lang="en-US"/>
        </a:p>
      </dgm:t>
    </dgm:pt>
    <dgm:pt modelId="{D22E17A0-7823-4648-9342-7FC323866C80}">
      <dgm:prSet/>
      <dgm:spPr/>
      <dgm:t>
        <a:bodyPr/>
        <a:lstStyle/>
        <a:p>
          <a:r>
            <a:rPr lang="nl-NL"/>
            <a:t>Geen plaatsingen meer vanuit crisis/spoed  </a:t>
          </a:r>
          <a:endParaRPr lang="en-US"/>
        </a:p>
      </dgm:t>
    </dgm:pt>
    <dgm:pt modelId="{FA745C94-E784-419E-BCB8-B484B9A078B0}" type="parTrans" cxnId="{155C4617-A73A-4380-9F99-B251EDC70C02}">
      <dgm:prSet/>
      <dgm:spPr/>
      <dgm:t>
        <a:bodyPr/>
        <a:lstStyle/>
        <a:p>
          <a:endParaRPr lang="en-US"/>
        </a:p>
      </dgm:t>
    </dgm:pt>
    <dgm:pt modelId="{053FE587-F981-4701-8C6D-E5051DABE993}" type="sibTrans" cxnId="{155C4617-A73A-4380-9F99-B251EDC70C02}">
      <dgm:prSet/>
      <dgm:spPr/>
      <dgm:t>
        <a:bodyPr/>
        <a:lstStyle/>
        <a:p>
          <a:endParaRPr lang="en-US"/>
        </a:p>
      </dgm:t>
    </dgm:pt>
    <dgm:pt modelId="{7ABDEC7E-E268-43A8-8F21-86F5C189A8E8}">
      <dgm:prSet/>
      <dgm:spPr/>
      <dgm:t>
        <a:bodyPr/>
        <a:lstStyle/>
        <a:p>
          <a:r>
            <a:rPr lang="nl-NL"/>
            <a:t>Verder o</a:t>
          </a:r>
          <a:r>
            <a:rPr lang="nl-NL" b="0" i="0" baseline="0"/>
            <a:t>ntwikke</a:t>
          </a:r>
          <a:r>
            <a:rPr lang="nl-NL"/>
            <a:t>len van alternatieven </a:t>
          </a:r>
          <a:br>
            <a:rPr lang="nl-NL" b="0" i="0" baseline="0"/>
          </a:br>
          <a:endParaRPr lang="en-US"/>
        </a:p>
      </dgm:t>
    </dgm:pt>
    <dgm:pt modelId="{26219E10-2ECD-4CE4-8C2E-E32613AF1AE7}" type="parTrans" cxnId="{C54E786E-A8FA-495C-94AA-02C81B43D74B}">
      <dgm:prSet/>
      <dgm:spPr/>
      <dgm:t>
        <a:bodyPr/>
        <a:lstStyle/>
        <a:p>
          <a:endParaRPr lang="en-US"/>
        </a:p>
      </dgm:t>
    </dgm:pt>
    <dgm:pt modelId="{FC2E0260-4C2B-46A7-9A20-B2B5C78BFF86}" type="sibTrans" cxnId="{C54E786E-A8FA-495C-94AA-02C81B43D74B}">
      <dgm:prSet/>
      <dgm:spPr/>
      <dgm:t>
        <a:bodyPr/>
        <a:lstStyle/>
        <a:p>
          <a:endParaRPr lang="en-US"/>
        </a:p>
      </dgm:t>
    </dgm:pt>
    <dgm:pt modelId="{5F881980-04CD-44F9-B1C5-579AE945954B}">
      <dgm:prSet/>
      <dgm:spPr/>
      <dgm:t>
        <a:bodyPr/>
        <a:lstStyle/>
        <a:p>
          <a:r>
            <a:rPr lang="nl-NL" b="0" i="0" baseline="0"/>
            <a:t>Plaatsing: </a:t>
          </a:r>
          <a:endParaRPr lang="en-US"/>
        </a:p>
      </dgm:t>
    </dgm:pt>
    <dgm:pt modelId="{6FAE18A7-BF1F-4678-88CC-77D94051657B}" type="parTrans" cxnId="{30A47F90-DB90-48BE-B8D3-5390A972C3F2}">
      <dgm:prSet/>
      <dgm:spPr/>
      <dgm:t>
        <a:bodyPr/>
        <a:lstStyle/>
        <a:p>
          <a:endParaRPr lang="en-US"/>
        </a:p>
      </dgm:t>
    </dgm:pt>
    <dgm:pt modelId="{1C102D01-BD3B-45C1-91B1-8887F6460618}" type="sibTrans" cxnId="{30A47F90-DB90-48BE-B8D3-5390A972C3F2}">
      <dgm:prSet/>
      <dgm:spPr/>
      <dgm:t>
        <a:bodyPr/>
        <a:lstStyle/>
        <a:p>
          <a:endParaRPr lang="en-US"/>
        </a:p>
      </dgm:t>
    </dgm:pt>
    <dgm:pt modelId="{ABA3FC33-E82E-4AE8-B465-DBB9398EE00A}">
      <dgm:prSet/>
      <dgm:spPr/>
      <dgm:t>
        <a:bodyPr/>
        <a:lstStyle/>
        <a:p>
          <a:r>
            <a:rPr lang="nl-NL" b="0" i="0" baseline="0"/>
            <a:t>Kortdurend: streven naar max. 10 weken</a:t>
          </a:r>
          <a:endParaRPr lang="en-US"/>
        </a:p>
      </dgm:t>
    </dgm:pt>
    <dgm:pt modelId="{ECD70D00-04F5-4C0F-972D-CB79263228C4}" type="parTrans" cxnId="{2D5AFD07-155E-408A-B0AF-1AA943675299}">
      <dgm:prSet/>
      <dgm:spPr/>
      <dgm:t>
        <a:bodyPr/>
        <a:lstStyle/>
        <a:p>
          <a:endParaRPr lang="en-US"/>
        </a:p>
      </dgm:t>
    </dgm:pt>
    <dgm:pt modelId="{C91A20D9-E8E0-4124-8820-EC1DA206DCCF}" type="sibTrans" cxnId="{2D5AFD07-155E-408A-B0AF-1AA943675299}">
      <dgm:prSet/>
      <dgm:spPr/>
      <dgm:t>
        <a:bodyPr/>
        <a:lstStyle/>
        <a:p>
          <a:endParaRPr lang="en-US"/>
        </a:p>
      </dgm:t>
    </dgm:pt>
    <dgm:pt modelId="{73AC0BA5-9F22-4569-AE2C-537EAA0328FD}">
      <dgm:prSet/>
      <dgm:spPr/>
      <dgm:t>
        <a:bodyPr/>
        <a:lstStyle/>
        <a:p>
          <a:r>
            <a:rPr lang="nl-NL" b="0" i="0" baseline="0"/>
            <a:t>Tijdens het verblijf blijft er verbinding met de eigen regio en het eigen netwerk en/of ouders</a:t>
          </a:r>
          <a:endParaRPr lang="en-US"/>
        </a:p>
      </dgm:t>
    </dgm:pt>
    <dgm:pt modelId="{E58C774A-9745-411E-9B98-531791614B7C}" type="parTrans" cxnId="{C24FBCE9-CF63-4440-A1E7-B2BF219EE697}">
      <dgm:prSet/>
      <dgm:spPr/>
      <dgm:t>
        <a:bodyPr/>
        <a:lstStyle/>
        <a:p>
          <a:endParaRPr lang="en-US"/>
        </a:p>
      </dgm:t>
    </dgm:pt>
    <dgm:pt modelId="{26521175-822D-428E-80ED-C02BEDF89091}" type="sibTrans" cxnId="{C24FBCE9-CF63-4440-A1E7-B2BF219EE697}">
      <dgm:prSet/>
      <dgm:spPr/>
      <dgm:t>
        <a:bodyPr/>
        <a:lstStyle/>
        <a:p>
          <a:endParaRPr lang="en-US"/>
        </a:p>
      </dgm:t>
    </dgm:pt>
    <dgm:pt modelId="{870CD35D-7F41-4863-B315-13D4EEAFED0F}">
      <dgm:prSet/>
      <dgm:spPr/>
      <dgm:t>
        <a:bodyPr/>
        <a:lstStyle/>
        <a:p>
          <a:r>
            <a:rPr lang="nl-NL" b="0" i="0" baseline="0" dirty="0"/>
            <a:t>Onderwijs als cruciaal en integraal onderdeel van het aanbod: onderwijs is leidend en er is een doorlopende leerlijn voor de jongeren.</a:t>
          </a:r>
          <a:endParaRPr lang="en-US" dirty="0"/>
        </a:p>
      </dgm:t>
    </dgm:pt>
    <dgm:pt modelId="{45F1E48E-DDA1-44CB-9458-6E8AC3469417}" type="parTrans" cxnId="{BD53CB25-4998-4635-ADC1-6FE447EE1C23}">
      <dgm:prSet/>
      <dgm:spPr/>
      <dgm:t>
        <a:bodyPr/>
        <a:lstStyle/>
        <a:p>
          <a:endParaRPr lang="en-US"/>
        </a:p>
      </dgm:t>
    </dgm:pt>
    <dgm:pt modelId="{2D342EB1-5F0B-4585-8205-51525FACB931}" type="sibTrans" cxnId="{BD53CB25-4998-4635-ADC1-6FE447EE1C23}">
      <dgm:prSet/>
      <dgm:spPr/>
      <dgm:t>
        <a:bodyPr/>
        <a:lstStyle/>
        <a:p>
          <a:endParaRPr lang="en-US"/>
        </a:p>
      </dgm:t>
    </dgm:pt>
    <dgm:pt modelId="{D67401C6-45DA-498E-BFA4-5C79480F876C}">
      <dgm:prSet/>
      <dgm:spPr/>
      <dgm:t>
        <a:bodyPr/>
        <a:lstStyle/>
        <a:p>
          <a:r>
            <a:rPr lang="nl-NL" b="0" i="0" baseline="0"/>
            <a:t>Een inhoudelijke verbreding van het zorg- en onderwijsaanbod met GGZ-, LVB-expertise en Verslavingszorg.</a:t>
          </a:r>
          <a:endParaRPr lang="en-US"/>
        </a:p>
      </dgm:t>
    </dgm:pt>
    <dgm:pt modelId="{53BB07D3-1A9D-40F6-A09C-0B7D0C19E800}" type="parTrans" cxnId="{51DE1958-ED82-4877-BCAE-4C1014BA70A3}">
      <dgm:prSet/>
      <dgm:spPr/>
      <dgm:t>
        <a:bodyPr/>
        <a:lstStyle/>
        <a:p>
          <a:endParaRPr lang="en-US"/>
        </a:p>
      </dgm:t>
    </dgm:pt>
    <dgm:pt modelId="{837732ED-6AC9-4189-ACC9-FF72A1D591A5}" type="sibTrans" cxnId="{51DE1958-ED82-4877-BCAE-4C1014BA70A3}">
      <dgm:prSet/>
      <dgm:spPr/>
      <dgm:t>
        <a:bodyPr/>
        <a:lstStyle/>
        <a:p>
          <a:endParaRPr lang="en-US"/>
        </a:p>
      </dgm:t>
    </dgm:pt>
    <dgm:pt modelId="{D3FF2AFA-930B-401C-8EB2-AF3FA5FF543E}">
      <dgm:prSet/>
      <dgm:spPr/>
      <dgm:t>
        <a:bodyPr/>
        <a:lstStyle/>
        <a:p>
          <a:r>
            <a:rPr lang="nl-NL" b="0" i="0" baseline="0" dirty="0"/>
            <a:t>Aandachts-, liefdevolle en trauma sensitieve zorg: aandacht voor talenten, mogelijkheden en een positieve blik naar jongeren.</a:t>
          </a:r>
          <a:endParaRPr lang="en-US" dirty="0"/>
        </a:p>
      </dgm:t>
    </dgm:pt>
    <dgm:pt modelId="{E0BF242E-110B-4EE3-B0B9-E6E47243BB76}" type="parTrans" cxnId="{6AFBDA3A-6635-4598-9645-131583F2D9EE}">
      <dgm:prSet/>
      <dgm:spPr/>
      <dgm:t>
        <a:bodyPr/>
        <a:lstStyle/>
        <a:p>
          <a:endParaRPr lang="en-US"/>
        </a:p>
      </dgm:t>
    </dgm:pt>
    <dgm:pt modelId="{C5D3207F-F16F-40AF-B0E6-E2205CEB4DB9}" type="sibTrans" cxnId="{6AFBDA3A-6635-4598-9645-131583F2D9EE}">
      <dgm:prSet/>
      <dgm:spPr/>
      <dgm:t>
        <a:bodyPr/>
        <a:lstStyle/>
        <a:p>
          <a:endParaRPr lang="en-US"/>
        </a:p>
      </dgm:t>
    </dgm:pt>
    <dgm:pt modelId="{2553F85A-92B9-458F-AD45-65B755F087C3}" type="pres">
      <dgm:prSet presAssocID="{75EA31A8-CDE5-4F19-8115-35944EA16F5B}" presName="theList" presStyleCnt="0">
        <dgm:presLayoutVars>
          <dgm:dir/>
          <dgm:animLvl val="lvl"/>
          <dgm:resizeHandles val="exact"/>
        </dgm:presLayoutVars>
      </dgm:prSet>
      <dgm:spPr/>
    </dgm:pt>
    <dgm:pt modelId="{1134C983-6471-4C62-BCC0-81B56384E831}" type="pres">
      <dgm:prSet presAssocID="{F389A597-E550-4B6E-B4D9-5BC386532289}" presName="compNode" presStyleCnt="0"/>
      <dgm:spPr/>
    </dgm:pt>
    <dgm:pt modelId="{BD26EA59-D305-4833-BB0E-F7E8A2DA3351}" type="pres">
      <dgm:prSet presAssocID="{F389A597-E550-4B6E-B4D9-5BC386532289}" presName="noGeometry" presStyleCnt="0"/>
      <dgm:spPr/>
    </dgm:pt>
    <dgm:pt modelId="{96F05EAA-AC83-4701-9E28-D1DF4FD71D10}" type="pres">
      <dgm:prSet presAssocID="{F389A597-E550-4B6E-B4D9-5BC386532289}" presName="childTextVisible" presStyleLbl="bgAccFollowNode1" presStyleIdx="0" presStyleCnt="2">
        <dgm:presLayoutVars>
          <dgm:bulletEnabled val="1"/>
        </dgm:presLayoutVars>
      </dgm:prSet>
      <dgm:spPr/>
    </dgm:pt>
    <dgm:pt modelId="{BD41F523-F4C8-4332-A4E6-7E37FC697014}" type="pres">
      <dgm:prSet presAssocID="{F389A597-E550-4B6E-B4D9-5BC386532289}" presName="childTextHidden" presStyleLbl="bgAccFollowNode1" presStyleIdx="0" presStyleCnt="2"/>
      <dgm:spPr/>
    </dgm:pt>
    <dgm:pt modelId="{ED7149D1-39B0-438B-B33D-64D111E323E7}" type="pres">
      <dgm:prSet presAssocID="{F389A597-E550-4B6E-B4D9-5BC386532289}" presName="parentText" presStyleLbl="node1" presStyleIdx="0" presStyleCnt="2">
        <dgm:presLayoutVars>
          <dgm:chMax val="1"/>
          <dgm:bulletEnabled val="1"/>
        </dgm:presLayoutVars>
      </dgm:prSet>
      <dgm:spPr/>
    </dgm:pt>
    <dgm:pt modelId="{B357AD29-8D67-42A0-A9E9-8F647BAE1ADA}" type="pres">
      <dgm:prSet presAssocID="{F389A597-E550-4B6E-B4D9-5BC386532289}" presName="aSpace" presStyleCnt="0"/>
      <dgm:spPr/>
    </dgm:pt>
    <dgm:pt modelId="{0844094B-5B69-4C85-9DD7-1858BA9D472C}" type="pres">
      <dgm:prSet presAssocID="{5F881980-04CD-44F9-B1C5-579AE945954B}" presName="compNode" presStyleCnt="0"/>
      <dgm:spPr/>
    </dgm:pt>
    <dgm:pt modelId="{8E3B8DA2-1A3A-4C17-B4A6-1FEC94C8FE41}" type="pres">
      <dgm:prSet presAssocID="{5F881980-04CD-44F9-B1C5-579AE945954B}" presName="noGeometry" presStyleCnt="0"/>
      <dgm:spPr/>
    </dgm:pt>
    <dgm:pt modelId="{3553C70A-21DE-4683-8F66-92410F09C38C}" type="pres">
      <dgm:prSet presAssocID="{5F881980-04CD-44F9-B1C5-579AE945954B}" presName="childTextVisible" presStyleLbl="bgAccFollowNode1" presStyleIdx="1" presStyleCnt="2">
        <dgm:presLayoutVars>
          <dgm:bulletEnabled val="1"/>
        </dgm:presLayoutVars>
      </dgm:prSet>
      <dgm:spPr/>
    </dgm:pt>
    <dgm:pt modelId="{22EDCCC9-3DE5-4F3F-980E-ED883188732B}" type="pres">
      <dgm:prSet presAssocID="{5F881980-04CD-44F9-B1C5-579AE945954B}" presName="childTextHidden" presStyleLbl="bgAccFollowNode1" presStyleIdx="1" presStyleCnt="2"/>
      <dgm:spPr/>
    </dgm:pt>
    <dgm:pt modelId="{1D1706FF-25A1-40B0-8419-71B2B5FE4BD3}" type="pres">
      <dgm:prSet presAssocID="{5F881980-04CD-44F9-B1C5-579AE945954B}" presName="parentText" presStyleLbl="node1" presStyleIdx="1" presStyleCnt="2">
        <dgm:presLayoutVars>
          <dgm:chMax val="1"/>
          <dgm:bulletEnabled val="1"/>
        </dgm:presLayoutVars>
      </dgm:prSet>
      <dgm:spPr/>
    </dgm:pt>
  </dgm:ptLst>
  <dgm:cxnLst>
    <dgm:cxn modelId="{BC03F707-9344-4D76-A974-BA482E52DCF1}" type="presOf" srcId="{7ABDEC7E-E268-43A8-8F21-86F5C189A8E8}" destId="{96F05EAA-AC83-4701-9E28-D1DF4FD71D10}" srcOrd="0" destOrd="5" presId="urn:microsoft.com/office/officeart/2005/8/layout/hProcess6"/>
    <dgm:cxn modelId="{2D5AFD07-155E-408A-B0AF-1AA943675299}" srcId="{5F881980-04CD-44F9-B1C5-579AE945954B}" destId="{ABA3FC33-E82E-4AE8-B465-DBB9398EE00A}" srcOrd="0" destOrd="0" parTransId="{ECD70D00-04F5-4C0F-972D-CB79263228C4}" sibTransId="{C91A20D9-E8E0-4124-8820-EC1DA206DCCF}"/>
    <dgm:cxn modelId="{155C4617-A73A-4380-9F99-B251EDC70C02}" srcId="{F389A597-E550-4B6E-B4D9-5BC386532289}" destId="{D22E17A0-7823-4648-9342-7FC323866C80}" srcOrd="4" destOrd="0" parTransId="{FA745C94-E784-419E-BCB8-B484B9A078B0}" sibTransId="{053FE587-F981-4701-8C6D-E5051DABE993}"/>
    <dgm:cxn modelId="{4F203318-755B-4779-BB83-D0C15F3C339B}" type="presOf" srcId="{D67401C6-45DA-498E-BFA4-5C79480F876C}" destId="{22EDCCC9-3DE5-4F3F-980E-ED883188732B}" srcOrd="1" destOrd="3" presId="urn:microsoft.com/office/officeart/2005/8/layout/hProcess6"/>
    <dgm:cxn modelId="{06967C20-C065-494C-B118-DD90E1519980}" type="presOf" srcId="{F389A597-E550-4B6E-B4D9-5BC386532289}" destId="{ED7149D1-39B0-438B-B33D-64D111E323E7}" srcOrd="0" destOrd="0" presId="urn:microsoft.com/office/officeart/2005/8/layout/hProcess6"/>
    <dgm:cxn modelId="{00116D21-04AC-4FC6-942C-989CCEECD854}" type="presOf" srcId="{ABA3FC33-E82E-4AE8-B465-DBB9398EE00A}" destId="{3553C70A-21DE-4683-8F66-92410F09C38C}" srcOrd="0" destOrd="0" presId="urn:microsoft.com/office/officeart/2005/8/layout/hProcess6"/>
    <dgm:cxn modelId="{BD53CB25-4998-4635-ADC1-6FE447EE1C23}" srcId="{5F881980-04CD-44F9-B1C5-579AE945954B}" destId="{870CD35D-7F41-4863-B315-13D4EEAFED0F}" srcOrd="2" destOrd="0" parTransId="{45F1E48E-DDA1-44CB-9458-6E8AC3469417}" sibTransId="{2D342EB1-5F0B-4585-8205-51525FACB931}"/>
    <dgm:cxn modelId="{B8304A31-4DC7-4E24-B39A-6BB98085FD01}" srcId="{F389A597-E550-4B6E-B4D9-5BC386532289}" destId="{612016E5-87F5-4490-A426-B22D91A16CC1}" srcOrd="0" destOrd="0" parTransId="{CE5DB63E-6023-4293-B9C2-1FC30486A8E5}" sibTransId="{FAE3BA74-D4B3-4741-818A-CFAEFC3E777B}"/>
    <dgm:cxn modelId="{6AFBDA3A-6635-4598-9645-131583F2D9EE}" srcId="{5F881980-04CD-44F9-B1C5-579AE945954B}" destId="{D3FF2AFA-930B-401C-8EB2-AF3FA5FF543E}" srcOrd="4" destOrd="0" parTransId="{E0BF242E-110B-4EE3-B0B9-E6E47243BB76}" sibTransId="{C5D3207F-F16F-40AF-B0E6-E2205CEB4DB9}"/>
    <dgm:cxn modelId="{6C865D3C-6159-485F-BB24-9E837D6507B5}" type="presOf" srcId="{5F881980-04CD-44F9-B1C5-579AE945954B}" destId="{1D1706FF-25A1-40B0-8419-71B2B5FE4BD3}" srcOrd="0" destOrd="0" presId="urn:microsoft.com/office/officeart/2005/8/layout/hProcess6"/>
    <dgm:cxn modelId="{17D80365-46DC-45D7-B0D1-26A9E72B29AC}" type="presOf" srcId="{D3FF2AFA-930B-401C-8EB2-AF3FA5FF543E}" destId="{3553C70A-21DE-4683-8F66-92410F09C38C}" srcOrd="0" destOrd="4" presId="urn:microsoft.com/office/officeart/2005/8/layout/hProcess6"/>
    <dgm:cxn modelId="{A98A7D69-F4C1-4EAE-865D-749C0C5CCD4D}" type="presOf" srcId="{B55CB13A-EBD0-47F2-8787-5EB15E66F83E}" destId="{BD41F523-F4C8-4332-A4E6-7E37FC697014}" srcOrd="1" destOrd="2" presId="urn:microsoft.com/office/officeart/2005/8/layout/hProcess6"/>
    <dgm:cxn modelId="{C54E786E-A8FA-495C-94AA-02C81B43D74B}" srcId="{F389A597-E550-4B6E-B4D9-5BC386532289}" destId="{7ABDEC7E-E268-43A8-8F21-86F5C189A8E8}" srcOrd="5" destOrd="0" parTransId="{26219E10-2ECD-4CE4-8C2E-E32613AF1AE7}" sibTransId="{FC2E0260-4C2B-46A7-9A20-B2B5C78BFF86}"/>
    <dgm:cxn modelId="{51DE1958-ED82-4877-BCAE-4C1014BA70A3}" srcId="{5F881980-04CD-44F9-B1C5-579AE945954B}" destId="{D67401C6-45DA-498E-BFA4-5C79480F876C}" srcOrd="3" destOrd="0" parTransId="{53BB07D3-1A9D-40F6-A09C-0B7D0C19E800}" sibTransId="{837732ED-6AC9-4189-ACC9-FF72A1D591A5}"/>
    <dgm:cxn modelId="{F7C31E78-E4D0-4637-B90D-12E8988A5AEC}" type="presOf" srcId="{D22E17A0-7823-4648-9342-7FC323866C80}" destId="{BD41F523-F4C8-4332-A4E6-7E37FC697014}" srcOrd="1" destOrd="4" presId="urn:microsoft.com/office/officeart/2005/8/layout/hProcess6"/>
    <dgm:cxn modelId="{4B80627C-C49B-42F8-AA8B-359C8FD88B40}" type="presOf" srcId="{D8BEEAB8-F3A5-4DB2-A6DF-9C6A99C3A47B}" destId="{BD41F523-F4C8-4332-A4E6-7E37FC697014}" srcOrd="1" destOrd="3" presId="urn:microsoft.com/office/officeart/2005/8/layout/hProcess6"/>
    <dgm:cxn modelId="{CCC80A80-2499-454F-8143-84D41771B527}" type="presOf" srcId="{73AC0BA5-9F22-4569-AE2C-537EAA0328FD}" destId="{3553C70A-21DE-4683-8F66-92410F09C38C}" srcOrd="0" destOrd="1" presId="urn:microsoft.com/office/officeart/2005/8/layout/hProcess6"/>
    <dgm:cxn modelId="{9C5B1D89-5D5C-4534-A3DD-6AD6139D4FB6}" srcId="{75EA31A8-CDE5-4F19-8115-35944EA16F5B}" destId="{F389A597-E550-4B6E-B4D9-5BC386532289}" srcOrd="0" destOrd="0" parTransId="{CAAB04E9-9C07-44B7-9BB6-F49FAC5E4BC8}" sibTransId="{8F6DDB0E-7A0B-4B74-9012-C71AD21CC2C3}"/>
    <dgm:cxn modelId="{81A7CA8D-7E37-467A-B73A-53AF7E86D597}" type="presOf" srcId="{ABA3FC33-E82E-4AE8-B465-DBB9398EE00A}" destId="{22EDCCC9-3DE5-4F3F-980E-ED883188732B}" srcOrd="1" destOrd="0" presId="urn:microsoft.com/office/officeart/2005/8/layout/hProcess6"/>
    <dgm:cxn modelId="{566AFA8F-28A8-4D4A-943E-EB9B9A2A704A}" type="presOf" srcId="{612016E5-87F5-4490-A426-B22D91A16CC1}" destId="{BD41F523-F4C8-4332-A4E6-7E37FC697014}" srcOrd="1" destOrd="0" presId="urn:microsoft.com/office/officeart/2005/8/layout/hProcess6"/>
    <dgm:cxn modelId="{30A47F90-DB90-48BE-B8D3-5390A972C3F2}" srcId="{75EA31A8-CDE5-4F19-8115-35944EA16F5B}" destId="{5F881980-04CD-44F9-B1C5-579AE945954B}" srcOrd="1" destOrd="0" parTransId="{6FAE18A7-BF1F-4678-88CC-77D94051657B}" sibTransId="{1C102D01-BD3B-45C1-91B1-8887F6460618}"/>
    <dgm:cxn modelId="{036AB298-30ED-4660-A16C-401DB7CB4647}" srcId="{F389A597-E550-4B6E-B4D9-5BC386532289}" destId="{D8BEEAB8-F3A5-4DB2-A6DF-9C6A99C3A47B}" srcOrd="3" destOrd="0" parTransId="{640FEA7A-28DF-42E4-8490-7CD40F5F4651}" sibTransId="{3F15C535-B42A-408D-9261-76E1782F1041}"/>
    <dgm:cxn modelId="{72A8E79B-DB55-48B3-B315-14D547C2302E}" type="presOf" srcId="{D8BEEAB8-F3A5-4DB2-A6DF-9C6A99C3A47B}" destId="{96F05EAA-AC83-4701-9E28-D1DF4FD71D10}" srcOrd="0" destOrd="3" presId="urn:microsoft.com/office/officeart/2005/8/layout/hProcess6"/>
    <dgm:cxn modelId="{11C344A1-8833-4E73-9D53-583B6C7C41A6}" type="presOf" srcId="{870CD35D-7F41-4863-B315-13D4EEAFED0F}" destId="{3553C70A-21DE-4683-8F66-92410F09C38C}" srcOrd="0" destOrd="2" presId="urn:microsoft.com/office/officeart/2005/8/layout/hProcess6"/>
    <dgm:cxn modelId="{76EA9CA1-8930-4CBC-8203-9D8ECEA9B9C1}" type="presOf" srcId="{5335364E-06F8-4908-8E1A-0883352999A6}" destId="{BD41F523-F4C8-4332-A4E6-7E37FC697014}" srcOrd="1" destOrd="1" presId="urn:microsoft.com/office/officeart/2005/8/layout/hProcess6"/>
    <dgm:cxn modelId="{6EE618AD-81F4-4BE5-BF6B-77391166AA13}" type="presOf" srcId="{870CD35D-7F41-4863-B315-13D4EEAFED0F}" destId="{22EDCCC9-3DE5-4F3F-980E-ED883188732B}" srcOrd="1" destOrd="2" presId="urn:microsoft.com/office/officeart/2005/8/layout/hProcess6"/>
    <dgm:cxn modelId="{AC8E5EAF-0AF0-4B8A-B334-D37EB4FE31FA}" type="presOf" srcId="{5335364E-06F8-4908-8E1A-0883352999A6}" destId="{96F05EAA-AC83-4701-9E28-D1DF4FD71D10}" srcOrd="0" destOrd="1" presId="urn:microsoft.com/office/officeart/2005/8/layout/hProcess6"/>
    <dgm:cxn modelId="{518CDAB0-6411-42D8-B0B3-F9996E20A3B7}" type="presOf" srcId="{612016E5-87F5-4490-A426-B22D91A16CC1}" destId="{96F05EAA-AC83-4701-9E28-D1DF4FD71D10}" srcOrd="0" destOrd="0" presId="urn:microsoft.com/office/officeart/2005/8/layout/hProcess6"/>
    <dgm:cxn modelId="{7B84A7B9-77C2-4B7B-8705-92BFDFE28688}" srcId="{F389A597-E550-4B6E-B4D9-5BC386532289}" destId="{5335364E-06F8-4908-8E1A-0883352999A6}" srcOrd="1" destOrd="0" parTransId="{F8C8FF47-F02F-4F6C-86DB-FA7C68DB98A5}" sibTransId="{AAA18DC6-A174-4D7E-ADEC-FB33A7DD9EBF}"/>
    <dgm:cxn modelId="{51FCABC2-C667-4F9F-8574-54FBDF2DCDFA}" srcId="{F389A597-E550-4B6E-B4D9-5BC386532289}" destId="{B55CB13A-EBD0-47F2-8787-5EB15E66F83E}" srcOrd="2" destOrd="0" parTransId="{BF32126A-1D19-475C-B3A6-397919E1DA3D}" sibTransId="{9848F869-B331-4220-BAAD-EA0386A85272}"/>
    <dgm:cxn modelId="{23A061D1-135D-4C95-BF88-A21DE30631CB}" type="presOf" srcId="{73AC0BA5-9F22-4569-AE2C-537EAA0328FD}" destId="{22EDCCC9-3DE5-4F3F-980E-ED883188732B}" srcOrd="1" destOrd="1" presId="urn:microsoft.com/office/officeart/2005/8/layout/hProcess6"/>
    <dgm:cxn modelId="{E62A24D3-5FBB-4E4E-9885-3766F80F6890}" type="presOf" srcId="{D3FF2AFA-930B-401C-8EB2-AF3FA5FF543E}" destId="{22EDCCC9-3DE5-4F3F-980E-ED883188732B}" srcOrd="1" destOrd="4" presId="urn:microsoft.com/office/officeart/2005/8/layout/hProcess6"/>
    <dgm:cxn modelId="{C24FBCE9-CF63-4440-A1E7-B2BF219EE697}" srcId="{5F881980-04CD-44F9-B1C5-579AE945954B}" destId="{73AC0BA5-9F22-4569-AE2C-537EAA0328FD}" srcOrd="1" destOrd="0" parTransId="{E58C774A-9745-411E-9B98-531791614B7C}" sibTransId="{26521175-822D-428E-80ED-C02BEDF89091}"/>
    <dgm:cxn modelId="{D2FF84EE-73B9-4E81-A6A0-23217C2950AA}" type="presOf" srcId="{D67401C6-45DA-498E-BFA4-5C79480F876C}" destId="{3553C70A-21DE-4683-8F66-92410F09C38C}" srcOrd="0" destOrd="3" presId="urn:microsoft.com/office/officeart/2005/8/layout/hProcess6"/>
    <dgm:cxn modelId="{6D8839F6-731F-44A0-858E-7CBCC2C06619}" type="presOf" srcId="{75EA31A8-CDE5-4F19-8115-35944EA16F5B}" destId="{2553F85A-92B9-458F-AD45-65B755F087C3}" srcOrd="0" destOrd="0" presId="urn:microsoft.com/office/officeart/2005/8/layout/hProcess6"/>
    <dgm:cxn modelId="{9EA479F8-65BD-4AF8-A0F7-D226EBBBE63D}" type="presOf" srcId="{D22E17A0-7823-4648-9342-7FC323866C80}" destId="{96F05EAA-AC83-4701-9E28-D1DF4FD71D10}" srcOrd="0" destOrd="4" presId="urn:microsoft.com/office/officeart/2005/8/layout/hProcess6"/>
    <dgm:cxn modelId="{65E3C6F8-A06A-4B03-A9A3-248B98897FC4}" type="presOf" srcId="{7ABDEC7E-E268-43A8-8F21-86F5C189A8E8}" destId="{BD41F523-F4C8-4332-A4E6-7E37FC697014}" srcOrd="1" destOrd="5" presId="urn:microsoft.com/office/officeart/2005/8/layout/hProcess6"/>
    <dgm:cxn modelId="{14E8D2FA-1DB7-4AFA-AA03-4EC93BABBB93}" type="presOf" srcId="{B55CB13A-EBD0-47F2-8787-5EB15E66F83E}" destId="{96F05EAA-AC83-4701-9E28-D1DF4FD71D10}" srcOrd="0" destOrd="2" presId="urn:microsoft.com/office/officeart/2005/8/layout/hProcess6"/>
    <dgm:cxn modelId="{C8CD7726-09C3-4AC1-9BF7-780DAED5A1D1}" type="presParOf" srcId="{2553F85A-92B9-458F-AD45-65B755F087C3}" destId="{1134C983-6471-4C62-BCC0-81B56384E831}" srcOrd="0" destOrd="0" presId="urn:microsoft.com/office/officeart/2005/8/layout/hProcess6"/>
    <dgm:cxn modelId="{39642CDB-53FF-4BCB-A306-28A23F259DFF}" type="presParOf" srcId="{1134C983-6471-4C62-BCC0-81B56384E831}" destId="{BD26EA59-D305-4833-BB0E-F7E8A2DA3351}" srcOrd="0" destOrd="0" presId="urn:microsoft.com/office/officeart/2005/8/layout/hProcess6"/>
    <dgm:cxn modelId="{E56E707F-4D2D-42C2-8C8E-FFC9D923E8B7}" type="presParOf" srcId="{1134C983-6471-4C62-BCC0-81B56384E831}" destId="{96F05EAA-AC83-4701-9E28-D1DF4FD71D10}" srcOrd="1" destOrd="0" presId="urn:microsoft.com/office/officeart/2005/8/layout/hProcess6"/>
    <dgm:cxn modelId="{14DE43F7-C915-4620-B263-E0D34099B92F}" type="presParOf" srcId="{1134C983-6471-4C62-BCC0-81B56384E831}" destId="{BD41F523-F4C8-4332-A4E6-7E37FC697014}" srcOrd="2" destOrd="0" presId="urn:microsoft.com/office/officeart/2005/8/layout/hProcess6"/>
    <dgm:cxn modelId="{B59BD913-16F5-484D-8EBA-3B631813215B}" type="presParOf" srcId="{1134C983-6471-4C62-BCC0-81B56384E831}" destId="{ED7149D1-39B0-438B-B33D-64D111E323E7}" srcOrd="3" destOrd="0" presId="urn:microsoft.com/office/officeart/2005/8/layout/hProcess6"/>
    <dgm:cxn modelId="{4C948947-3558-4173-B85B-FA04558D52F7}" type="presParOf" srcId="{2553F85A-92B9-458F-AD45-65B755F087C3}" destId="{B357AD29-8D67-42A0-A9E9-8F647BAE1ADA}" srcOrd="1" destOrd="0" presId="urn:microsoft.com/office/officeart/2005/8/layout/hProcess6"/>
    <dgm:cxn modelId="{2D71AB87-7713-4540-9B91-16C932A4A8E8}" type="presParOf" srcId="{2553F85A-92B9-458F-AD45-65B755F087C3}" destId="{0844094B-5B69-4C85-9DD7-1858BA9D472C}" srcOrd="2" destOrd="0" presId="urn:microsoft.com/office/officeart/2005/8/layout/hProcess6"/>
    <dgm:cxn modelId="{3EDE1BAB-5058-4100-8CD3-F5937793D12B}" type="presParOf" srcId="{0844094B-5B69-4C85-9DD7-1858BA9D472C}" destId="{8E3B8DA2-1A3A-4C17-B4A6-1FEC94C8FE41}" srcOrd="0" destOrd="0" presId="urn:microsoft.com/office/officeart/2005/8/layout/hProcess6"/>
    <dgm:cxn modelId="{4369A9CD-3718-491C-AA14-BEDC6AFE66C0}" type="presParOf" srcId="{0844094B-5B69-4C85-9DD7-1858BA9D472C}" destId="{3553C70A-21DE-4683-8F66-92410F09C38C}" srcOrd="1" destOrd="0" presId="urn:microsoft.com/office/officeart/2005/8/layout/hProcess6"/>
    <dgm:cxn modelId="{78313FCC-3E3E-4677-93E4-4D73C2CC6A9E}" type="presParOf" srcId="{0844094B-5B69-4C85-9DD7-1858BA9D472C}" destId="{22EDCCC9-3DE5-4F3F-980E-ED883188732B}" srcOrd="2" destOrd="0" presId="urn:microsoft.com/office/officeart/2005/8/layout/hProcess6"/>
    <dgm:cxn modelId="{768DF54F-24BB-4543-AD38-E1D0C18B20C2}" type="presParOf" srcId="{0844094B-5B69-4C85-9DD7-1858BA9D472C}" destId="{1D1706FF-25A1-40B0-8419-71B2B5FE4BD3}" srcOrd="3" destOrd="0" presId="urn:microsoft.com/office/officeart/2005/8/layout/hProcess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5EA31A8-CDE5-4F19-8115-35944EA16F5B}" type="doc">
      <dgm:prSet loTypeId="urn:microsoft.com/office/officeart/2005/8/layout/hProcess6" loCatId="process" qsTypeId="urn:microsoft.com/office/officeart/2005/8/quickstyle/simple1" qsCatId="simple" csTypeId="urn:microsoft.com/office/officeart/2005/8/colors/colorful4" csCatId="colorful" phldr="1"/>
      <dgm:spPr/>
      <dgm:t>
        <a:bodyPr/>
        <a:lstStyle/>
        <a:p>
          <a:endParaRPr lang="en-US"/>
        </a:p>
      </dgm:t>
    </dgm:pt>
    <dgm:pt modelId="{F389A597-E550-4B6E-B4D9-5BC386532289}">
      <dgm:prSet/>
      <dgm:spPr/>
      <dgm:t>
        <a:bodyPr/>
        <a:lstStyle/>
        <a:p>
          <a:r>
            <a:rPr lang="nl-NL" b="0" baseline="0" dirty="0"/>
            <a:t>Uitstroom en Nazorg </a:t>
          </a:r>
          <a:endParaRPr lang="en-US" dirty="0"/>
        </a:p>
      </dgm:t>
    </dgm:pt>
    <dgm:pt modelId="{CAAB04E9-9C07-44B7-9BB6-F49FAC5E4BC8}" type="parTrans" cxnId="{9C5B1D89-5D5C-4534-A3DD-6AD6139D4FB6}">
      <dgm:prSet/>
      <dgm:spPr/>
      <dgm:t>
        <a:bodyPr/>
        <a:lstStyle/>
        <a:p>
          <a:endParaRPr lang="en-US"/>
        </a:p>
      </dgm:t>
    </dgm:pt>
    <dgm:pt modelId="{8F6DDB0E-7A0B-4B74-9012-C71AD21CC2C3}" type="sibTrans" cxnId="{9C5B1D89-5D5C-4534-A3DD-6AD6139D4FB6}">
      <dgm:prSet/>
      <dgm:spPr/>
      <dgm:t>
        <a:bodyPr/>
        <a:lstStyle/>
        <a:p>
          <a:endParaRPr lang="en-US"/>
        </a:p>
      </dgm:t>
    </dgm:pt>
    <dgm:pt modelId="{612016E5-87F5-4490-A426-B22D91A16CC1}">
      <dgm:prSet/>
      <dgm:spPr/>
      <dgm:t>
        <a:bodyPr/>
        <a:lstStyle/>
        <a:p>
          <a:r>
            <a:rPr lang="nl-NL" dirty="0"/>
            <a:t>Verwachte uitstroomdatum wordt met alle betrokkenen besproken, zodat er tijdens plaatsing al gewerkt wordt richting passende uitstroom en begeleiding.</a:t>
          </a:r>
          <a:endParaRPr lang="en-US" dirty="0"/>
        </a:p>
      </dgm:t>
    </dgm:pt>
    <dgm:pt modelId="{CE5DB63E-6023-4293-B9C2-1FC30486A8E5}" type="parTrans" cxnId="{B8304A31-4DC7-4E24-B39A-6BB98085FD01}">
      <dgm:prSet/>
      <dgm:spPr/>
      <dgm:t>
        <a:bodyPr/>
        <a:lstStyle/>
        <a:p>
          <a:endParaRPr lang="en-US"/>
        </a:p>
      </dgm:t>
    </dgm:pt>
    <dgm:pt modelId="{FAE3BA74-D4B3-4741-818A-CFAEFC3E777B}" type="sibTrans" cxnId="{B8304A31-4DC7-4E24-B39A-6BB98085FD01}">
      <dgm:prSet/>
      <dgm:spPr/>
      <dgm:t>
        <a:bodyPr/>
        <a:lstStyle/>
        <a:p>
          <a:endParaRPr lang="en-US"/>
        </a:p>
      </dgm:t>
    </dgm:pt>
    <dgm:pt modelId="{7CDB81F3-0CE4-4081-8691-3B2B26744EC9}">
      <dgm:prSet/>
      <dgm:spPr/>
      <dgm:t>
        <a:bodyPr/>
        <a:lstStyle/>
        <a:p>
          <a:r>
            <a:rPr lang="nl-NL" dirty="0"/>
            <a:t>Maatwerkbegeleiding plan voor zowel zorg- als onderwijsbegeleiding. Niet alleen gericht op de leerling, maar ook voor de docenten/schoolteam </a:t>
          </a:r>
          <a:endParaRPr lang="en-US" dirty="0"/>
        </a:p>
      </dgm:t>
    </dgm:pt>
    <dgm:pt modelId="{E412225B-92A3-4C19-A023-4589250039F0}" type="parTrans" cxnId="{1DC70871-FBB5-4503-9F68-63A68442DE5D}">
      <dgm:prSet/>
      <dgm:spPr/>
      <dgm:t>
        <a:bodyPr/>
        <a:lstStyle/>
        <a:p>
          <a:endParaRPr lang="nl-NL"/>
        </a:p>
      </dgm:t>
    </dgm:pt>
    <dgm:pt modelId="{9B90B8C9-4098-4D8B-8D2B-0C87A000460B}" type="sibTrans" cxnId="{1DC70871-FBB5-4503-9F68-63A68442DE5D}">
      <dgm:prSet/>
      <dgm:spPr/>
      <dgm:t>
        <a:bodyPr/>
        <a:lstStyle/>
        <a:p>
          <a:endParaRPr lang="nl-NL"/>
        </a:p>
      </dgm:t>
    </dgm:pt>
    <dgm:pt modelId="{B2457E57-25A0-4732-8B75-3C762F6B9BCC}">
      <dgm:prSet/>
      <dgm:spPr/>
      <dgm:t>
        <a:bodyPr/>
        <a:lstStyle/>
        <a:p>
          <a:r>
            <a:rPr lang="nl-NL" dirty="0"/>
            <a:t>De verschillende leefgebieden van een kind of jongere zijn het uitgangspunt: support, wonen, school en werk, inkomen en welzijn </a:t>
          </a:r>
          <a:br>
            <a:rPr lang="nl-NL" b="0" i="0" baseline="0" dirty="0"/>
          </a:br>
          <a:endParaRPr lang="en-US" dirty="0"/>
        </a:p>
      </dgm:t>
    </dgm:pt>
    <dgm:pt modelId="{4E74FBB9-127F-4452-8894-A99BF2EDF8C9}" type="parTrans" cxnId="{DB8DE7C0-4D4B-42FC-BC2A-31A3BD6107BA}">
      <dgm:prSet/>
      <dgm:spPr/>
      <dgm:t>
        <a:bodyPr/>
        <a:lstStyle/>
        <a:p>
          <a:endParaRPr lang="nl-NL"/>
        </a:p>
      </dgm:t>
    </dgm:pt>
    <dgm:pt modelId="{2B72D8C0-D5F0-4A5D-BF97-B9DD7008EE43}" type="sibTrans" cxnId="{DB8DE7C0-4D4B-42FC-BC2A-31A3BD6107BA}">
      <dgm:prSet/>
      <dgm:spPr/>
      <dgm:t>
        <a:bodyPr/>
        <a:lstStyle/>
        <a:p>
          <a:endParaRPr lang="nl-NL"/>
        </a:p>
      </dgm:t>
    </dgm:pt>
    <dgm:pt modelId="{628642E7-C5F7-452A-88CB-D471B17259A1}">
      <dgm:prSet/>
      <dgm:spPr/>
      <dgm:t>
        <a:bodyPr/>
        <a:lstStyle/>
        <a:p>
          <a:r>
            <a:rPr lang="en-US" dirty="0" err="1"/>
            <a:t>Uitstroom</a:t>
          </a:r>
          <a:r>
            <a:rPr lang="en-US" dirty="0"/>
            <a:t> </a:t>
          </a:r>
          <a:r>
            <a:rPr lang="en-US" dirty="0" err="1"/>
            <a:t>naar</a:t>
          </a:r>
          <a:r>
            <a:rPr lang="en-US" dirty="0"/>
            <a:t>: school van </a:t>
          </a:r>
          <a:r>
            <a:rPr lang="en-US" dirty="0" err="1"/>
            <a:t>herkomst</a:t>
          </a:r>
          <a:r>
            <a:rPr lang="en-US" dirty="0"/>
            <a:t> of van </a:t>
          </a:r>
          <a:r>
            <a:rPr lang="en-US" dirty="0" err="1"/>
            <a:t>toekomst</a:t>
          </a:r>
          <a:r>
            <a:rPr lang="en-US" dirty="0"/>
            <a:t> </a:t>
          </a:r>
        </a:p>
      </dgm:t>
    </dgm:pt>
    <dgm:pt modelId="{74A16FFB-B4FD-4B3E-B794-03E3CE8F65B1}" type="parTrans" cxnId="{F42BBFDC-8CEA-41D8-853F-71D3BF138CCF}">
      <dgm:prSet/>
      <dgm:spPr/>
      <dgm:t>
        <a:bodyPr/>
        <a:lstStyle/>
        <a:p>
          <a:endParaRPr lang="nl-NL"/>
        </a:p>
      </dgm:t>
    </dgm:pt>
    <dgm:pt modelId="{3C70E9AC-5331-4CA0-B527-14020BDBC151}" type="sibTrans" cxnId="{F42BBFDC-8CEA-41D8-853F-71D3BF138CCF}">
      <dgm:prSet/>
      <dgm:spPr/>
      <dgm:t>
        <a:bodyPr/>
        <a:lstStyle/>
        <a:p>
          <a:endParaRPr lang="nl-NL"/>
        </a:p>
      </dgm:t>
    </dgm:pt>
    <dgm:pt modelId="{2553F85A-92B9-458F-AD45-65B755F087C3}" type="pres">
      <dgm:prSet presAssocID="{75EA31A8-CDE5-4F19-8115-35944EA16F5B}" presName="theList" presStyleCnt="0">
        <dgm:presLayoutVars>
          <dgm:dir/>
          <dgm:animLvl val="lvl"/>
          <dgm:resizeHandles val="exact"/>
        </dgm:presLayoutVars>
      </dgm:prSet>
      <dgm:spPr/>
    </dgm:pt>
    <dgm:pt modelId="{1134C983-6471-4C62-BCC0-81B56384E831}" type="pres">
      <dgm:prSet presAssocID="{F389A597-E550-4B6E-B4D9-5BC386532289}" presName="compNode" presStyleCnt="0"/>
      <dgm:spPr/>
    </dgm:pt>
    <dgm:pt modelId="{BD26EA59-D305-4833-BB0E-F7E8A2DA3351}" type="pres">
      <dgm:prSet presAssocID="{F389A597-E550-4B6E-B4D9-5BC386532289}" presName="noGeometry" presStyleCnt="0"/>
      <dgm:spPr/>
    </dgm:pt>
    <dgm:pt modelId="{96F05EAA-AC83-4701-9E28-D1DF4FD71D10}" type="pres">
      <dgm:prSet presAssocID="{F389A597-E550-4B6E-B4D9-5BC386532289}" presName="childTextVisible" presStyleLbl="bgAccFollowNode1" presStyleIdx="0" presStyleCnt="1" custScaleX="116537">
        <dgm:presLayoutVars>
          <dgm:bulletEnabled val="1"/>
        </dgm:presLayoutVars>
      </dgm:prSet>
      <dgm:spPr/>
    </dgm:pt>
    <dgm:pt modelId="{BD41F523-F4C8-4332-A4E6-7E37FC697014}" type="pres">
      <dgm:prSet presAssocID="{F389A597-E550-4B6E-B4D9-5BC386532289}" presName="childTextHidden" presStyleLbl="bgAccFollowNode1" presStyleIdx="0" presStyleCnt="1"/>
      <dgm:spPr/>
    </dgm:pt>
    <dgm:pt modelId="{ED7149D1-39B0-438B-B33D-64D111E323E7}" type="pres">
      <dgm:prSet presAssocID="{F389A597-E550-4B6E-B4D9-5BC386532289}" presName="parentText" presStyleLbl="node1" presStyleIdx="0" presStyleCnt="1" custLinFactNeighborX="-12208">
        <dgm:presLayoutVars>
          <dgm:chMax val="1"/>
          <dgm:bulletEnabled val="1"/>
        </dgm:presLayoutVars>
      </dgm:prSet>
      <dgm:spPr/>
    </dgm:pt>
  </dgm:ptLst>
  <dgm:cxnLst>
    <dgm:cxn modelId="{06967C20-C065-494C-B118-DD90E1519980}" type="presOf" srcId="{F389A597-E550-4B6E-B4D9-5BC386532289}" destId="{ED7149D1-39B0-438B-B33D-64D111E323E7}" srcOrd="0" destOrd="0" presId="urn:microsoft.com/office/officeart/2005/8/layout/hProcess6"/>
    <dgm:cxn modelId="{9ABFD62B-7A80-44C4-8F6B-6CB805786DC6}" type="presOf" srcId="{628642E7-C5F7-452A-88CB-D471B17259A1}" destId="{96F05EAA-AC83-4701-9E28-D1DF4FD71D10}" srcOrd="0" destOrd="1" presId="urn:microsoft.com/office/officeart/2005/8/layout/hProcess6"/>
    <dgm:cxn modelId="{B8304A31-4DC7-4E24-B39A-6BB98085FD01}" srcId="{F389A597-E550-4B6E-B4D9-5BC386532289}" destId="{612016E5-87F5-4490-A426-B22D91A16CC1}" srcOrd="0" destOrd="0" parTransId="{CE5DB63E-6023-4293-B9C2-1FC30486A8E5}" sibTransId="{FAE3BA74-D4B3-4741-818A-CFAEFC3E777B}"/>
    <dgm:cxn modelId="{65B2514F-2F9B-439D-829D-17D304C92C1B}" type="presOf" srcId="{7CDB81F3-0CE4-4081-8691-3B2B26744EC9}" destId="{BD41F523-F4C8-4332-A4E6-7E37FC697014}" srcOrd="1" destOrd="2" presId="urn:microsoft.com/office/officeart/2005/8/layout/hProcess6"/>
    <dgm:cxn modelId="{1DC70871-FBB5-4503-9F68-63A68442DE5D}" srcId="{F389A597-E550-4B6E-B4D9-5BC386532289}" destId="{7CDB81F3-0CE4-4081-8691-3B2B26744EC9}" srcOrd="2" destOrd="0" parTransId="{E412225B-92A3-4C19-A023-4589250039F0}" sibTransId="{9B90B8C9-4098-4D8B-8D2B-0C87A000460B}"/>
    <dgm:cxn modelId="{9C5B1D89-5D5C-4534-A3DD-6AD6139D4FB6}" srcId="{75EA31A8-CDE5-4F19-8115-35944EA16F5B}" destId="{F389A597-E550-4B6E-B4D9-5BC386532289}" srcOrd="0" destOrd="0" parTransId="{CAAB04E9-9C07-44B7-9BB6-F49FAC5E4BC8}" sibTransId="{8F6DDB0E-7A0B-4B74-9012-C71AD21CC2C3}"/>
    <dgm:cxn modelId="{566AFA8F-28A8-4D4A-943E-EB9B9A2A704A}" type="presOf" srcId="{612016E5-87F5-4490-A426-B22D91A16CC1}" destId="{BD41F523-F4C8-4332-A4E6-7E37FC697014}" srcOrd="1" destOrd="0" presId="urn:microsoft.com/office/officeart/2005/8/layout/hProcess6"/>
    <dgm:cxn modelId="{6ACD4891-1E63-4D18-9D5D-E1CBC3DD4E49}" type="presOf" srcId="{7CDB81F3-0CE4-4081-8691-3B2B26744EC9}" destId="{96F05EAA-AC83-4701-9E28-D1DF4FD71D10}" srcOrd="0" destOrd="2" presId="urn:microsoft.com/office/officeart/2005/8/layout/hProcess6"/>
    <dgm:cxn modelId="{340323B0-2F8A-4921-A991-DE8048F72113}" type="presOf" srcId="{B2457E57-25A0-4732-8B75-3C762F6B9BCC}" destId="{96F05EAA-AC83-4701-9E28-D1DF4FD71D10}" srcOrd="0" destOrd="3" presId="urn:microsoft.com/office/officeart/2005/8/layout/hProcess6"/>
    <dgm:cxn modelId="{518CDAB0-6411-42D8-B0B3-F9996E20A3B7}" type="presOf" srcId="{612016E5-87F5-4490-A426-B22D91A16CC1}" destId="{96F05EAA-AC83-4701-9E28-D1DF4FD71D10}" srcOrd="0" destOrd="0" presId="urn:microsoft.com/office/officeart/2005/8/layout/hProcess6"/>
    <dgm:cxn modelId="{DB8DE7C0-4D4B-42FC-BC2A-31A3BD6107BA}" srcId="{F389A597-E550-4B6E-B4D9-5BC386532289}" destId="{B2457E57-25A0-4732-8B75-3C762F6B9BCC}" srcOrd="3" destOrd="0" parTransId="{4E74FBB9-127F-4452-8894-A99BF2EDF8C9}" sibTransId="{2B72D8C0-D5F0-4A5D-BF97-B9DD7008EE43}"/>
    <dgm:cxn modelId="{F42BBFDC-8CEA-41D8-853F-71D3BF138CCF}" srcId="{F389A597-E550-4B6E-B4D9-5BC386532289}" destId="{628642E7-C5F7-452A-88CB-D471B17259A1}" srcOrd="1" destOrd="0" parTransId="{74A16FFB-B4FD-4B3E-B794-03E3CE8F65B1}" sibTransId="{3C70E9AC-5331-4CA0-B527-14020BDBC151}"/>
    <dgm:cxn modelId="{5B2BE3E4-B726-452A-925D-9A1E22A1739F}" type="presOf" srcId="{628642E7-C5F7-452A-88CB-D471B17259A1}" destId="{BD41F523-F4C8-4332-A4E6-7E37FC697014}" srcOrd="1" destOrd="1" presId="urn:microsoft.com/office/officeart/2005/8/layout/hProcess6"/>
    <dgm:cxn modelId="{6D8839F6-731F-44A0-858E-7CBCC2C06619}" type="presOf" srcId="{75EA31A8-CDE5-4F19-8115-35944EA16F5B}" destId="{2553F85A-92B9-458F-AD45-65B755F087C3}" srcOrd="0" destOrd="0" presId="urn:microsoft.com/office/officeart/2005/8/layout/hProcess6"/>
    <dgm:cxn modelId="{CB9094FA-0904-4C45-A08E-2F7473037443}" type="presOf" srcId="{B2457E57-25A0-4732-8B75-3C762F6B9BCC}" destId="{BD41F523-F4C8-4332-A4E6-7E37FC697014}" srcOrd="1" destOrd="3" presId="urn:microsoft.com/office/officeart/2005/8/layout/hProcess6"/>
    <dgm:cxn modelId="{C8CD7726-09C3-4AC1-9BF7-780DAED5A1D1}" type="presParOf" srcId="{2553F85A-92B9-458F-AD45-65B755F087C3}" destId="{1134C983-6471-4C62-BCC0-81B56384E831}" srcOrd="0" destOrd="0" presId="urn:microsoft.com/office/officeart/2005/8/layout/hProcess6"/>
    <dgm:cxn modelId="{39642CDB-53FF-4BCB-A306-28A23F259DFF}" type="presParOf" srcId="{1134C983-6471-4C62-BCC0-81B56384E831}" destId="{BD26EA59-D305-4833-BB0E-F7E8A2DA3351}" srcOrd="0" destOrd="0" presId="urn:microsoft.com/office/officeart/2005/8/layout/hProcess6"/>
    <dgm:cxn modelId="{E56E707F-4D2D-42C2-8C8E-FFC9D923E8B7}" type="presParOf" srcId="{1134C983-6471-4C62-BCC0-81B56384E831}" destId="{96F05EAA-AC83-4701-9E28-D1DF4FD71D10}" srcOrd="1" destOrd="0" presId="urn:microsoft.com/office/officeart/2005/8/layout/hProcess6"/>
    <dgm:cxn modelId="{14DE43F7-C915-4620-B263-E0D34099B92F}" type="presParOf" srcId="{1134C983-6471-4C62-BCC0-81B56384E831}" destId="{BD41F523-F4C8-4332-A4E6-7E37FC697014}" srcOrd="2" destOrd="0" presId="urn:microsoft.com/office/officeart/2005/8/layout/hProcess6"/>
    <dgm:cxn modelId="{B59BD913-16F5-484D-8EBA-3B631813215B}" type="presParOf" srcId="{1134C983-6471-4C62-BCC0-81B56384E831}" destId="{ED7149D1-39B0-438B-B33D-64D111E323E7}" srcOrd="3" destOrd="0" presId="urn:microsoft.com/office/officeart/2005/8/layout/hProcess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BC042EB-64AC-4409-B95D-9741B4230399}"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nl-NL"/>
        </a:p>
      </dgm:t>
    </dgm:pt>
    <dgm:pt modelId="{02C01F9D-BEFA-46CA-93A5-E25A15D246A3}">
      <dgm:prSet phldrT="[Tekst]"/>
      <dgm:spPr>
        <a:solidFill>
          <a:srgbClr val="002060"/>
        </a:solidFill>
      </dgm:spPr>
      <dgm:t>
        <a:bodyPr/>
        <a:lstStyle/>
        <a:p>
          <a:r>
            <a:rPr lang="nl-NL" b="1"/>
            <a:t>Instroom</a:t>
          </a:r>
          <a:endParaRPr lang="nl-NL" b="1" dirty="0"/>
        </a:p>
      </dgm:t>
    </dgm:pt>
    <dgm:pt modelId="{1F9DBD44-7279-4FA0-968D-14DD590C709E}" type="parTrans" cxnId="{BC06A586-875C-4778-A6CF-A642662791DB}">
      <dgm:prSet/>
      <dgm:spPr/>
      <dgm:t>
        <a:bodyPr/>
        <a:lstStyle/>
        <a:p>
          <a:endParaRPr lang="nl-NL"/>
        </a:p>
      </dgm:t>
    </dgm:pt>
    <dgm:pt modelId="{27DB80D3-0C71-4358-A09B-2942B4843597}" type="sibTrans" cxnId="{BC06A586-875C-4778-A6CF-A642662791DB}">
      <dgm:prSet/>
      <dgm:spPr/>
      <dgm:t>
        <a:bodyPr/>
        <a:lstStyle/>
        <a:p>
          <a:endParaRPr lang="nl-NL"/>
        </a:p>
      </dgm:t>
    </dgm:pt>
    <dgm:pt modelId="{190CA5CD-D5F3-4AA1-A531-BDE6EA35D1E2}">
      <dgm:prSet phldrT="[Tekst]"/>
      <dgm:spPr/>
      <dgm:t>
        <a:bodyPr/>
        <a:lstStyle/>
        <a:p>
          <a:r>
            <a:rPr lang="nl-NL"/>
            <a:t> Onderwijsperspectief is een onderdeel van toeleiding en plaatsing. Het onderwijs sluit aan bij (boven)regionale expertteams (BREN/RET) </a:t>
          </a:r>
          <a:endParaRPr lang="nl-NL" dirty="0"/>
        </a:p>
      </dgm:t>
    </dgm:pt>
    <dgm:pt modelId="{D2C5AA21-FF0A-4D48-8F5A-C4C2AAA19EC8}" type="parTrans" cxnId="{66E766AD-39FA-4427-9739-656100A2FA78}">
      <dgm:prSet/>
      <dgm:spPr/>
      <dgm:t>
        <a:bodyPr/>
        <a:lstStyle/>
        <a:p>
          <a:endParaRPr lang="nl-NL"/>
        </a:p>
      </dgm:t>
    </dgm:pt>
    <dgm:pt modelId="{8971435D-7E01-4DE7-8EA7-5D59E0DBBEAE}" type="sibTrans" cxnId="{66E766AD-39FA-4427-9739-656100A2FA78}">
      <dgm:prSet/>
      <dgm:spPr/>
      <dgm:t>
        <a:bodyPr/>
        <a:lstStyle/>
        <a:p>
          <a:endParaRPr lang="nl-NL"/>
        </a:p>
      </dgm:t>
    </dgm:pt>
    <dgm:pt modelId="{77A87130-B3F6-4FE0-9DF3-A1C0EF99A658}">
      <dgm:prSet phldrT="[Tekst]"/>
      <dgm:spPr/>
      <dgm:t>
        <a:bodyPr/>
        <a:lstStyle/>
        <a:p>
          <a:r>
            <a:rPr lang="nl-NL" dirty="0"/>
            <a:t> Onderwijs ontwikkelt zelf alternatieven en sluit aan bij de regionale alternatieven die ontwikkeld worden om instroom in JZ+ te voorkomen </a:t>
          </a:r>
        </a:p>
      </dgm:t>
    </dgm:pt>
    <dgm:pt modelId="{69D3F14E-21C4-4B9C-900E-748CB0CF4CCC}" type="parTrans" cxnId="{931976C2-80E7-4A93-92B1-50E0CF219244}">
      <dgm:prSet/>
      <dgm:spPr/>
      <dgm:t>
        <a:bodyPr/>
        <a:lstStyle/>
        <a:p>
          <a:endParaRPr lang="nl-NL"/>
        </a:p>
      </dgm:t>
    </dgm:pt>
    <dgm:pt modelId="{ADCAF487-3EEE-40BC-BA21-0C3185CB2312}" type="sibTrans" cxnId="{931976C2-80E7-4A93-92B1-50E0CF219244}">
      <dgm:prSet/>
      <dgm:spPr/>
      <dgm:t>
        <a:bodyPr/>
        <a:lstStyle/>
        <a:p>
          <a:endParaRPr lang="nl-NL"/>
        </a:p>
      </dgm:t>
    </dgm:pt>
    <dgm:pt modelId="{33E792D9-8290-47B8-B02C-727DFA2D09E5}">
      <dgm:prSet phldrT="[Tekst]"/>
      <dgm:spPr>
        <a:solidFill>
          <a:srgbClr val="002060"/>
        </a:solidFill>
      </dgm:spPr>
      <dgm:t>
        <a:bodyPr/>
        <a:lstStyle/>
        <a:p>
          <a:r>
            <a:rPr lang="nl-NL" b="1"/>
            <a:t>Doorstroom</a:t>
          </a:r>
          <a:endParaRPr lang="nl-NL" b="1" dirty="0"/>
        </a:p>
      </dgm:t>
    </dgm:pt>
    <dgm:pt modelId="{B91247B5-01EE-4022-8B4A-F772DE0F732E}" type="parTrans" cxnId="{23C33137-8CA6-4291-BBD1-30BAE58FE2FA}">
      <dgm:prSet/>
      <dgm:spPr/>
      <dgm:t>
        <a:bodyPr/>
        <a:lstStyle/>
        <a:p>
          <a:endParaRPr lang="nl-NL"/>
        </a:p>
      </dgm:t>
    </dgm:pt>
    <dgm:pt modelId="{B7DB111A-7F93-4B44-A99D-2D63271A331F}" type="sibTrans" cxnId="{23C33137-8CA6-4291-BBD1-30BAE58FE2FA}">
      <dgm:prSet/>
      <dgm:spPr/>
      <dgm:t>
        <a:bodyPr/>
        <a:lstStyle/>
        <a:p>
          <a:endParaRPr lang="nl-NL"/>
        </a:p>
      </dgm:t>
    </dgm:pt>
    <dgm:pt modelId="{757A1BD8-8C36-45AB-8723-0BDBB301CF91}">
      <dgm:prSet phldrT="[Tekst]"/>
      <dgm:spPr/>
      <dgm:t>
        <a:bodyPr/>
        <a:lstStyle/>
        <a:p>
          <a:r>
            <a:rPr lang="nl-NL" dirty="0"/>
            <a:t> Instellingsscholen worden tijdelijke bovenregionale voorzieningen</a:t>
          </a:r>
        </a:p>
      </dgm:t>
    </dgm:pt>
    <dgm:pt modelId="{2D1EB473-7ED1-46A6-AE6B-9BFE3DCD5BA0}" type="parTrans" cxnId="{C5B41BE4-A2B3-4516-895B-C3D7C5C65F87}">
      <dgm:prSet/>
      <dgm:spPr/>
      <dgm:t>
        <a:bodyPr/>
        <a:lstStyle/>
        <a:p>
          <a:endParaRPr lang="nl-NL"/>
        </a:p>
      </dgm:t>
    </dgm:pt>
    <dgm:pt modelId="{9A0612C3-0AA4-4B28-805F-CEB46B88995D}" type="sibTrans" cxnId="{C5B41BE4-A2B3-4516-895B-C3D7C5C65F87}">
      <dgm:prSet/>
      <dgm:spPr/>
      <dgm:t>
        <a:bodyPr/>
        <a:lstStyle/>
        <a:p>
          <a:endParaRPr lang="nl-NL"/>
        </a:p>
      </dgm:t>
    </dgm:pt>
    <dgm:pt modelId="{A0EF9E45-3973-4782-89B7-E8814777F9F3}">
      <dgm:prSet phldrT="[Tekst]"/>
      <dgm:spPr>
        <a:solidFill>
          <a:srgbClr val="002060"/>
        </a:solidFill>
      </dgm:spPr>
      <dgm:t>
        <a:bodyPr/>
        <a:lstStyle/>
        <a:p>
          <a:r>
            <a:rPr lang="nl-NL" b="1"/>
            <a:t>Uitstroom en nazorg</a:t>
          </a:r>
          <a:endParaRPr lang="nl-NL" b="1" dirty="0"/>
        </a:p>
      </dgm:t>
    </dgm:pt>
    <dgm:pt modelId="{D4AE042F-F30B-4E64-8E07-5C80DAB63E94}" type="parTrans" cxnId="{5C6562F4-2DBF-4BF1-A2F7-1F8A3C086387}">
      <dgm:prSet/>
      <dgm:spPr/>
      <dgm:t>
        <a:bodyPr/>
        <a:lstStyle/>
        <a:p>
          <a:endParaRPr lang="nl-NL"/>
        </a:p>
      </dgm:t>
    </dgm:pt>
    <dgm:pt modelId="{A1E64DED-4B43-4DDE-AF76-128449ED413B}" type="sibTrans" cxnId="{5C6562F4-2DBF-4BF1-A2F7-1F8A3C086387}">
      <dgm:prSet/>
      <dgm:spPr/>
      <dgm:t>
        <a:bodyPr/>
        <a:lstStyle/>
        <a:p>
          <a:endParaRPr lang="nl-NL"/>
        </a:p>
      </dgm:t>
    </dgm:pt>
    <dgm:pt modelId="{B43B7496-1D46-4108-B1DE-50668A5AF838}">
      <dgm:prSet phldrT="[Tekst]"/>
      <dgm:spPr/>
      <dgm:t>
        <a:bodyPr/>
        <a:lstStyle/>
        <a:p>
          <a:r>
            <a:rPr lang="nl-NL" dirty="0"/>
            <a:t>Er wordt ambulante overstapbegeleiding geboden na verblijf op de instelling, zowel vanuit zorg als vanuit onderwijs. Scholen staan hiervoor open.</a:t>
          </a:r>
        </a:p>
      </dgm:t>
    </dgm:pt>
    <dgm:pt modelId="{8B5DEFEC-1B5D-42A9-BD60-620132949AC9}" type="parTrans" cxnId="{A8F54720-4983-4F0D-B219-775881FC1008}">
      <dgm:prSet/>
      <dgm:spPr/>
      <dgm:t>
        <a:bodyPr/>
        <a:lstStyle/>
        <a:p>
          <a:endParaRPr lang="nl-NL"/>
        </a:p>
      </dgm:t>
    </dgm:pt>
    <dgm:pt modelId="{A18F3EF0-34E2-4F63-81FD-8FE26755E2FB}" type="sibTrans" cxnId="{A8F54720-4983-4F0D-B219-775881FC1008}">
      <dgm:prSet/>
      <dgm:spPr/>
      <dgm:t>
        <a:bodyPr/>
        <a:lstStyle/>
        <a:p>
          <a:endParaRPr lang="nl-NL"/>
        </a:p>
      </dgm:t>
    </dgm:pt>
    <dgm:pt modelId="{C37474F0-BD05-4ACF-9F9E-18B6B986C201}">
      <dgm:prSet phldrT="[Tekst]"/>
      <dgm:spPr/>
      <dgm:t>
        <a:bodyPr/>
        <a:lstStyle/>
        <a:p>
          <a:r>
            <a:rPr lang="nl-NL" dirty="0"/>
            <a:t> De instellingsscholen ontwikkelen hun ambulante inzet verder door en zetten hun expertise breder in om preventief het scholenveld te versterken </a:t>
          </a:r>
        </a:p>
      </dgm:t>
    </dgm:pt>
    <dgm:pt modelId="{0DA64D17-45EF-4D9C-83C6-F77B5FD8F9D7}" type="parTrans" cxnId="{44E14E1C-605C-46B4-9D21-8180DC70CC75}">
      <dgm:prSet/>
      <dgm:spPr/>
      <dgm:t>
        <a:bodyPr/>
        <a:lstStyle/>
        <a:p>
          <a:endParaRPr lang="nl-NL"/>
        </a:p>
      </dgm:t>
    </dgm:pt>
    <dgm:pt modelId="{A7FD2F60-0E28-4B01-A838-4E2336FA87CE}" type="sibTrans" cxnId="{44E14E1C-605C-46B4-9D21-8180DC70CC75}">
      <dgm:prSet/>
      <dgm:spPr/>
      <dgm:t>
        <a:bodyPr/>
        <a:lstStyle/>
        <a:p>
          <a:endParaRPr lang="nl-NL"/>
        </a:p>
      </dgm:t>
    </dgm:pt>
    <dgm:pt modelId="{70CEAE50-5A63-4866-80EA-72E5053661BF}">
      <dgm:prSet phldrT="[Tekst]"/>
      <dgm:spPr/>
      <dgm:t>
        <a:bodyPr/>
        <a:lstStyle/>
        <a:p>
          <a:r>
            <a:rPr lang="nl-NL"/>
            <a:t> Leerling wordt niet uitgeschreven bij de school van herkomst. De stamschool behoudt zorgplicht en houdt contact met de leerling, de zorginstelling en de instellingsschool om een doorlopende leerlijn en perspectief op onderwijs te behouden.</a:t>
          </a:r>
          <a:endParaRPr lang="nl-NL" dirty="0"/>
        </a:p>
      </dgm:t>
    </dgm:pt>
    <dgm:pt modelId="{8D3458F0-DE11-435B-9C9E-93763C9E6124}" type="parTrans" cxnId="{DD122466-5FCE-4869-B8E6-F1592D122255}">
      <dgm:prSet/>
      <dgm:spPr/>
      <dgm:t>
        <a:bodyPr/>
        <a:lstStyle/>
        <a:p>
          <a:endParaRPr lang="nl-NL"/>
        </a:p>
      </dgm:t>
    </dgm:pt>
    <dgm:pt modelId="{62E72B4C-371B-49EC-B4F5-CD08FC72864D}" type="sibTrans" cxnId="{DD122466-5FCE-4869-B8E6-F1592D122255}">
      <dgm:prSet/>
      <dgm:spPr/>
      <dgm:t>
        <a:bodyPr/>
        <a:lstStyle/>
        <a:p>
          <a:endParaRPr lang="nl-NL"/>
        </a:p>
      </dgm:t>
    </dgm:pt>
    <dgm:pt modelId="{64CE6670-73CA-49E8-A4C7-2CEE65C0B459}">
      <dgm:prSet phldrT="[Tekst]"/>
      <dgm:spPr/>
      <dgm:t>
        <a:bodyPr/>
        <a:lstStyle/>
        <a:p>
          <a:r>
            <a:rPr lang="nl-NL"/>
            <a:t> LVB- en GGZ expertise in de instellingschool  </a:t>
          </a:r>
          <a:endParaRPr lang="nl-NL" dirty="0"/>
        </a:p>
      </dgm:t>
    </dgm:pt>
    <dgm:pt modelId="{97399DAC-3D29-4747-A697-9BEAD055E6B3}" type="parTrans" cxnId="{99D16B7C-F40A-41F0-A300-D0ABA94F6A5D}">
      <dgm:prSet/>
      <dgm:spPr/>
      <dgm:t>
        <a:bodyPr/>
        <a:lstStyle/>
        <a:p>
          <a:endParaRPr lang="nl-NL"/>
        </a:p>
      </dgm:t>
    </dgm:pt>
    <dgm:pt modelId="{5282DE8D-5531-483C-AD50-0DD140323CDF}" type="sibTrans" cxnId="{99D16B7C-F40A-41F0-A300-D0ABA94F6A5D}">
      <dgm:prSet/>
      <dgm:spPr/>
      <dgm:t>
        <a:bodyPr/>
        <a:lstStyle/>
        <a:p>
          <a:endParaRPr lang="nl-NL"/>
        </a:p>
      </dgm:t>
    </dgm:pt>
    <dgm:pt modelId="{3A367B9C-DE5A-46EF-AA76-9A76F70BC398}">
      <dgm:prSet phldrT="[Tekst]"/>
      <dgm:spPr/>
      <dgm:t>
        <a:bodyPr/>
        <a:lstStyle/>
        <a:p>
          <a:r>
            <a:rPr lang="nl-NL"/>
            <a:t> Link met de onderwijscoalitie: innovatiebudgetten om te zorgen voor een soepele overgang </a:t>
          </a:r>
          <a:endParaRPr lang="nl-NL" dirty="0"/>
        </a:p>
      </dgm:t>
    </dgm:pt>
    <dgm:pt modelId="{E257C118-E740-426A-ABD0-C247BAFC7325}" type="parTrans" cxnId="{02601A0C-CDED-4A8F-9EE1-22DF3ACF0292}">
      <dgm:prSet/>
      <dgm:spPr/>
      <dgm:t>
        <a:bodyPr/>
        <a:lstStyle/>
        <a:p>
          <a:endParaRPr lang="nl-NL"/>
        </a:p>
      </dgm:t>
    </dgm:pt>
    <dgm:pt modelId="{9B70A7CB-D28E-4744-A856-C307A0031A1F}" type="sibTrans" cxnId="{02601A0C-CDED-4A8F-9EE1-22DF3ACF0292}">
      <dgm:prSet/>
      <dgm:spPr/>
      <dgm:t>
        <a:bodyPr/>
        <a:lstStyle/>
        <a:p>
          <a:endParaRPr lang="nl-NL"/>
        </a:p>
      </dgm:t>
    </dgm:pt>
    <dgm:pt modelId="{CEC55204-C03A-4354-AE8C-B79161F3979C}">
      <dgm:prSet phldrT="[Tekst]"/>
      <dgm:spPr/>
      <dgm:t>
        <a:bodyPr/>
        <a:lstStyle/>
        <a:p>
          <a:r>
            <a:rPr lang="nl-NL" dirty="0"/>
            <a:t>Procesregisseur onderwijs helpt </a:t>
          </a:r>
          <a:r>
            <a:rPr lang="nl-NL" i="1" dirty="0"/>
            <a:t>tijdelijk</a:t>
          </a:r>
          <a:r>
            <a:rPr lang="nl-NL" dirty="0"/>
            <a:t> om de processen tussen zorg en onderwijs op elkaar aan te laten sluiten</a:t>
          </a:r>
        </a:p>
      </dgm:t>
    </dgm:pt>
    <dgm:pt modelId="{BFE56F3A-0F93-4FA1-9649-21294A1B7339}" type="parTrans" cxnId="{64582A1E-B131-4DCA-9AEC-F8042E5593CE}">
      <dgm:prSet/>
      <dgm:spPr/>
      <dgm:t>
        <a:bodyPr/>
        <a:lstStyle/>
        <a:p>
          <a:endParaRPr lang="nl-NL"/>
        </a:p>
      </dgm:t>
    </dgm:pt>
    <dgm:pt modelId="{267B1F28-A1FC-4B20-B48D-562DA0A205F4}" type="sibTrans" cxnId="{64582A1E-B131-4DCA-9AEC-F8042E5593CE}">
      <dgm:prSet/>
      <dgm:spPr/>
      <dgm:t>
        <a:bodyPr/>
        <a:lstStyle/>
        <a:p>
          <a:endParaRPr lang="nl-NL"/>
        </a:p>
      </dgm:t>
    </dgm:pt>
    <dgm:pt modelId="{4355C982-9729-40BA-A73D-9DD541FF4737}">
      <dgm:prSet phldrT="[Tekst]"/>
      <dgm:spPr/>
      <dgm:t>
        <a:bodyPr/>
        <a:lstStyle/>
        <a:p>
          <a:r>
            <a:rPr lang="nl-NL" dirty="0"/>
            <a:t>Rol voor het samenwerkingsverband als er geen stamschool meer is </a:t>
          </a:r>
        </a:p>
      </dgm:t>
    </dgm:pt>
    <dgm:pt modelId="{8AA41BC4-8277-47B8-9E7C-2365BA54BE9B}" type="parTrans" cxnId="{83A7E3AF-0DA8-4554-A2D5-CA93C5ED5F27}">
      <dgm:prSet/>
      <dgm:spPr/>
      <dgm:t>
        <a:bodyPr/>
        <a:lstStyle/>
        <a:p>
          <a:endParaRPr lang="nl-NL"/>
        </a:p>
      </dgm:t>
    </dgm:pt>
    <dgm:pt modelId="{35AA2D5C-78E3-42C8-AB08-DE3436A69AD1}" type="sibTrans" cxnId="{83A7E3AF-0DA8-4554-A2D5-CA93C5ED5F27}">
      <dgm:prSet/>
      <dgm:spPr/>
      <dgm:t>
        <a:bodyPr/>
        <a:lstStyle/>
        <a:p>
          <a:endParaRPr lang="nl-NL"/>
        </a:p>
      </dgm:t>
    </dgm:pt>
    <dgm:pt modelId="{C335BC08-7A01-4297-966C-52E78075C926}" type="pres">
      <dgm:prSet presAssocID="{ABC042EB-64AC-4409-B95D-9741B4230399}" presName="Name0" presStyleCnt="0">
        <dgm:presLayoutVars>
          <dgm:dir/>
          <dgm:animLvl val="lvl"/>
          <dgm:resizeHandles val="exact"/>
        </dgm:presLayoutVars>
      </dgm:prSet>
      <dgm:spPr/>
    </dgm:pt>
    <dgm:pt modelId="{EC358E54-3AD5-47DC-BF3B-AFF954D65CFE}" type="pres">
      <dgm:prSet presAssocID="{02C01F9D-BEFA-46CA-93A5-E25A15D246A3}" presName="composite" presStyleCnt="0"/>
      <dgm:spPr/>
    </dgm:pt>
    <dgm:pt modelId="{0034644F-F955-4D95-905D-F122D6FA57FA}" type="pres">
      <dgm:prSet presAssocID="{02C01F9D-BEFA-46CA-93A5-E25A15D246A3}" presName="parTx" presStyleLbl="alignNode1" presStyleIdx="0" presStyleCnt="3">
        <dgm:presLayoutVars>
          <dgm:chMax val="0"/>
          <dgm:chPref val="0"/>
          <dgm:bulletEnabled val="1"/>
        </dgm:presLayoutVars>
      </dgm:prSet>
      <dgm:spPr/>
    </dgm:pt>
    <dgm:pt modelId="{D83C14B6-C187-4388-8441-D41E8952E738}" type="pres">
      <dgm:prSet presAssocID="{02C01F9D-BEFA-46CA-93A5-E25A15D246A3}" presName="desTx" presStyleLbl="alignAccFollowNode1" presStyleIdx="0" presStyleCnt="3">
        <dgm:presLayoutVars>
          <dgm:bulletEnabled val="1"/>
        </dgm:presLayoutVars>
      </dgm:prSet>
      <dgm:spPr/>
    </dgm:pt>
    <dgm:pt modelId="{0290EB25-68FB-4239-B475-30D19AFFA5BB}" type="pres">
      <dgm:prSet presAssocID="{27DB80D3-0C71-4358-A09B-2942B4843597}" presName="space" presStyleCnt="0"/>
      <dgm:spPr/>
    </dgm:pt>
    <dgm:pt modelId="{1F919F3E-1C6B-4F8A-9B32-73EBB9D94316}" type="pres">
      <dgm:prSet presAssocID="{33E792D9-8290-47B8-B02C-727DFA2D09E5}" presName="composite" presStyleCnt="0"/>
      <dgm:spPr/>
    </dgm:pt>
    <dgm:pt modelId="{204B7A03-972F-411B-8E2D-6C236982CF77}" type="pres">
      <dgm:prSet presAssocID="{33E792D9-8290-47B8-B02C-727DFA2D09E5}" presName="parTx" presStyleLbl="alignNode1" presStyleIdx="1" presStyleCnt="3">
        <dgm:presLayoutVars>
          <dgm:chMax val="0"/>
          <dgm:chPref val="0"/>
          <dgm:bulletEnabled val="1"/>
        </dgm:presLayoutVars>
      </dgm:prSet>
      <dgm:spPr/>
    </dgm:pt>
    <dgm:pt modelId="{5360102C-24DA-4035-9912-71F8D1FD2660}" type="pres">
      <dgm:prSet presAssocID="{33E792D9-8290-47B8-B02C-727DFA2D09E5}" presName="desTx" presStyleLbl="alignAccFollowNode1" presStyleIdx="1" presStyleCnt="3">
        <dgm:presLayoutVars>
          <dgm:bulletEnabled val="1"/>
        </dgm:presLayoutVars>
      </dgm:prSet>
      <dgm:spPr/>
    </dgm:pt>
    <dgm:pt modelId="{AAE41C85-8E07-4F1E-8B4C-C2005601D502}" type="pres">
      <dgm:prSet presAssocID="{B7DB111A-7F93-4B44-A99D-2D63271A331F}" presName="space" presStyleCnt="0"/>
      <dgm:spPr/>
    </dgm:pt>
    <dgm:pt modelId="{4F0B2149-C904-4585-85C3-614A5005AD34}" type="pres">
      <dgm:prSet presAssocID="{A0EF9E45-3973-4782-89B7-E8814777F9F3}" presName="composite" presStyleCnt="0"/>
      <dgm:spPr/>
    </dgm:pt>
    <dgm:pt modelId="{F877F195-C28B-471C-8A94-C06035776F9B}" type="pres">
      <dgm:prSet presAssocID="{A0EF9E45-3973-4782-89B7-E8814777F9F3}" presName="parTx" presStyleLbl="alignNode1" presStyleIdx="2" presStyleCnt="3">
        <dgm:presLayoutVars>
          <dgm:chMax val="0"/>
          <dgm:chPref val="0"/>
          <dgm:bulletEnabled val="1"/>
        </dgm:presLayoutVars>
      </dgm:prSet>
      <dgm:spPr/>
    </dgm:pt>
    <dgm:pt modelId="{F8CB22F7-A36B-4F88-9317-159C52720578}" type="pres">
      <dgm:prSet presAssocID="{A0EF9E45-3973-4782-89B7-E8814777F9F3}" presName="desTx" presStyleLbl="alignAccFollowNode1" presStyleIdx="2" presStyleCnt="3">
        <dgm:presLayoutVars>
          <dgm:bulletEnabled val="1"/>
        </dgm:presLayoutVars>
      </dgm:prSet>
      <dgm:spPr/>
    </dgm:pt>
  </dgm:ptLst>
  <dgm:cxnLst>
    <dgm:cxn modelId="{48EAE802-6DE0-4413-A52D-C0A955A8615F}" type="presOf" srcId="{B43B7496-1D46-4108-B1DE-50668A5AF838}" destId="{F8CB22F7-A36B-4F88-9317-159C52720578}" srcOrd="0" destOrd="1" presId="urn:microsoft.com/office/officeart/2005/8/layout/hList1"/>
    <dgm:cxn modelId="{02601A0C-CDED-4A8F-9EE1-22DF3ACF0292}" srcId="{A0EF9E45-3973-4782-89B7-E8814777F9F3}" destId="{3A367B9C-DE5A-46EF-AA76-9A76F70BC398}" srcOrd="3" destOrd="0" parTransId="{E257C118-E740-426A-ABD0-C247BAFC7325}" sibTransId="{9B70A7CB-D28E-4744-A856-C307A0031A1F}"/>
    <dgm:cxn modelId="{A40CB711-9242-4D96-AFEC-DBA2209A47D4}" type="presOf" srcId="{3A367B9C-DE5A-46EF-AA76-9A76F70BC398}" destId="{F8CB22F7-A36B-4F88-9317-159C52720578}" srcOrd="0" destOrd="3" presId="urn:microsoft.com/office/officeart/2005/8/layout/hList1"/>
    <dgm:cxn modelId="{56EE5313-800A-46AE-92DA-C0F7D31D1F24}" type="presOf" srcId="{4355C982-9729-40BA-A73D-9DD541FF4737}" destId="{F8CB22F7-A36B-4F88-9317-159C52720578}" srcOrd="0" destOrd="0" presId="urn:microsoft.com/office/officeart/2005/8/layout/hList1"/>
    <dgm:cxn modelId="{44E14E1C-605C-46B4-9D21-8180DC70CC75}" srcId="{A0EF9E45-3973-4782-89B7-E8814777F9F3}" destId="{C37474F0-BD05-4ACF-9F9E-18B6B986C201}" srcOrd="2" destOrd="0" parTransId="{0DA64D17-45EF-4D9C-83C6-F77B5FD8F9D7}" sibTransId="{A7FD2F60-0E28-4B01-A838-4E2336FA87CE}"/>
    <dgm:cxn modelId="{64582A1E-B131-4DCA-9AEC-F8042E5593CE}" srcId="{02C01F9D-BEFA-46CA-93A5-E25A15D246A3}" destId="{CEC55204-C03A-4354-AE8C-B79161F3979C}" srcOrd="2" destOrd="0" parTransId="{BFE56F3A-0F93-4FA1-9649-21294A1B7339}" sibTransId="{267B1F28-A1FC-4B20-B48D-562DA0A205F4}"/>
    <dgm:cxn modelId="{A8F54720-4983-4F0D-B219-775881FC1008}" srcId="{A0EF9E45-3973-4782-89B7-E8814777F9F3}" destId="{B43B7496-1D46-4108-B1DE-50668A5AF838}" srcOrd="1" destOrd="0" parTransId="{8B5DEFEC-1B5D-42A9-BD60-620132949AC9}" sibTransId="{A18F3EF0-34E2-4F63-81FD-8FE26755E2FB}"/>
    <dgm:cxn modelId="{BEF5F22F-F592-4A53-8EB8-64BDC39B2976}" type="presOf" srcId="{A0EF9E45-3973-4782-89B7-E8814777F9F3}" destId="{F877F195-C28B-471C-8A94-C06035776F9B}" srcOrd="0" destOrd="0" presId="urn:microsoft.com/office/officeart/2005/8/layout/hList1"/>
    <dgm:cxn modelId="{23C33137-8CA6-4291-BBD1-30BAE58FE2FA}" srcId="{ABC042EB-64AC-4409-B95D-9741B4230399}" destId="{33E792D9-8290-47B8-B02C-727DFA2D09E5}" srcOrd="1" destOrd="0" parTransId="{B91247B5-01EE-4022-8B4A-F772DE0F732E}" sibTransId="{B7DB111A-7F93-4B44-A99D-2D63271A331F}"/>
    <dgm:cxn modelId="{DD122466-5FCE-4869-B8E6-F1592D122255}" srcId="{33E792D9-8290-47B8-B02C-727DFA2D09E5}" destId="{70CEAE50-5A63-4866-80EA-72E5053661BF}" srcOrd="2" destOrd="0" parTransId="{8D3458F0-DE11-435B-9C9E-93763C9E6124}" sibTransId="{62E72B4C-371B-49EC-B4F5-CD08FC72864D}"/>
    <dgm:cxn modelId="{E078594E-845A-4C26-8387-DC3A98956CF7}" type="presOf" srcId="{CEC55204-C03A-4354-AE8C-B79161F3979C}" destId="{D83C14B6-C187-4388-8441-D41E8952E738}" srcOrd="0" destOrd="2" presId="urn:microsoft.com/office/officeart/2005/8/layout/hList1"/>
    <dgm:cxn modelId="{58C65651-8F45-458E-A131-54FAA28CE0F3}" type="presOf" srcId="{ABC042EB-64AC-4409-B95D-9741B4230399}" destId="{C335BC08-7A01-4297-966C-52E78075C926}" srcOrd="0" destOrd="0" presId="urn:microsoft.com/office/officeart/2005/8/layout/hList1"/>
    <dgm:cxn modelId="{CE017D7A-D305-46E5-A015-1E112670949B}" type="presOf" srcId="{77A87130-B3F6-4FE0-9DF3-A1C0EF99A658}" destId="{D83C14B6-C187-4388-8441-D41E8952E738}" srcOrd="0" destOrd="1" presId="urn:microsoft.com/office/officeart/2005/8/layout/hList1"/>
    <dgm:cxn modelId="{99D16B7C-F40A-41F0-A300-D0ABA94F6A5D}" srcId="{33E792D9-8290-47B8-B02C-727DFA2D09E5}" destId="{64CE6670-73CA-49E8-A4C7-2CEE65C0B459}" srcOrd="1" destOrd="0" parTransId="{97399DAC-3D29-4747-A697-9BEAD055E6B3}" sibTransId="{5282DE8D-5531-483C-AD50-0DD140323CDF}"/>
    <dgm:cxn modelId="{9BA4D484-901C-4C15-8F03-B56195DA553D}" type="presOf" srcId="{02C01F9D-BEFA-46CA-93A5-E25A15D246A3}" destId="{0034644F-F955-4D95-905D-F122D6FA57FA}" srcOrd="0" destOrd="0" presId="urn:microsoft.com/office/officeart/2005/8/layout/hList1"/>
    <dgm:cxn modelId="{4464F185-C21E-463C-8BAE-87DBB2005A26}" type="presOf" srcId="{C37474F0-BD05-4ACF-9F9E-18B6B986C201}" destId="{F8CB22F7-A36B-4F88-9317-159C52720578}" srcOrd="0" destOrd="2" presId="urn:microsoft.com/office/officeart/2005/8/layout/hList1"/>
    <dgm:cxn modelId="{BC06A586-875C-4778-A6CF-A642662791DB}" srcId="{ABC042EB-64AC-4409-B95D-9741B4230399}" destId="{02C01F9D-BEFA-46CA-93A5-E25A15D246A3}" srcOrd="0" destOrd="0" parTransId="{1F9DBD44-7279-4FA0-968D-14DD590C709E}" sibTransId="{27DB80D3-0C71-4358-A09B-2942B4843597}"/>
    <dgm:cxn modelId="{5EADBE8F-54C3-4208-B38B-4DACA46796C3}" type="presOf" srcId="{64CE6670-73CA-49E8-A4C7-2CEE65C0B459}" destId="{5360102C-24DA-4035-9912-71F8D1FD2660}" srcOrd="0" destOrd="1" presId="urn:microsoft.com/office/officeart/2005/8/layout/hList1"/>
    <dgm:cxn modelId="{D8A06590-16CB-4F81-A4E8-4317D235D07B}" type="presOf" srcId="{70CEAE50-5A63-4866-80EA-72E5053661BF}" destId="{5360102C-24DA-4035-9912-71F8D1FD2660}" srcOrd="0" destOrd="2" presId="urn:microsoft.com/office/officeart/2005/8/layout/hList1"/>
    <dgm:cxn modelId="{DE8C909C-A2D2-4F23-9D15-290A583E3A49}" type="presOf" srcId="{757A1BD8-8C36-45AB-8723-0BDBB301CF91}" destId="{5360102C-24DA-4035-9912-71F8D1FD2660}" srcOrd="0" destOrd="0" presId="urn:microsoft.com/office/officeart/2005/8/layout/hList1"/>
    <dgm:cxn modelId="{66E766AD-39FA-4427-9739-656100A2FA78}" srcId="{02C01F9D-BEFA-46CA-93A5-E25A15D246A3}" destId="{190CA5CD-D5F3-4AA1-A531-BDE6EA35D1E2}" srcOrd="0" destOrd="0" parTransId="{D2C5AA21-FF0A-4D48-8F5A-C4C2AAA19EC8}" sibTransId="{8971435D-7E01-4DE7-8EA7-5D59E0DBBEAE}"/>
    <dgm:cxn modelId="{83A7E3AF-0DA8-4554-A2D5-CA93C5ED5F27}" srcId="{A0EF9E45-3973-4782-89B7-E8814777F9F3}" destId="{4355C982-9729-40BA-A73D-9DD541FF4737}" srcOrd="0" destOrd="0" parTransId="{8AA41BC4-8277-47B8-9E7C-2365BA54BE9B}" sibTransId="{35AA2D5C-78E3-42C8-AB08-DE3436A69AD1}"/>
    <dgm:cxn modelId="{428A52B0-5371-4CFB-BB39-59EA44BB587F}" type="presOf" srcId="{33E792D9-8290-47B8-B02C-727DFA2D09E5}" destId="{204B7A03-972F-411B-8E2D-6C236982CF77}" srcOrd="0" destOrd="0" presId="urn:microsoft.com/office/officeart/2005/8/layout/hList1"/>
    <dgm:cxn modelId="{D1F6C8B9-95A3-4E34-A1F5-7CFF8A1F7471}" type="presOf" srcId="{190CA5CD-D5F3-4AA1-A531-BDE6EA35D1E2}" destId="{D83C14B6-C187-4388-8441-D41E8952E738}" srcOrd="0" destOrd="0" presId="urn:microsoft.com/office/officeart/2005/8/layout/hList1"/>
    <dgm:cxn modelId="{931976C2-80E7-4A93-92B1-50E0CF219244}" srcId="{02C01F9D-BEFA-46CA-93A5-E25A15D246A3}" destId="{77A87130-B3F6-4FE0-9DF3-A1C0EF99A658}" srcOrd="1" destOrd="0" parTransId="{69D3F14E-21C4-4B9C-900E-748CB0CF4CCC}" sibTransId="{ADCAF487-3EEE-40BC-BA21-0C3185CB2312}"/>
    <dgm:cxn modelId="{C5B41BE4-A2B3-4516-895B-C3D7C5C65F87}" srcId="{33E792D9-8290-47B8-B02C-727DFA2D09E5}" destId="{757A1BD8-8C36-45AB-8723-0BDBB301CF91}" srcOrd="0" destOrd="0" parTransId="{2D1EB473-7ED1-46A6-AE6B-9BFE3DCD5BA0}" sibTransId="{9A0612C3-0AA4-4B28-805F-CEB46B88995D}"/>
    <dgm:cxn modelId="{5C6562F4-2DBF-4BF1-A2F7-1F8A3C086387}" srcId="{ABC042EB-64AC-4409-B95D-9741B4230399}" destId="{A0EF9E45-3973-4782-89B7-E8814777F9F3}" srcOrd="2" destOrd="0" parTransId="{D4AE042F-F30B-4E64-8E07-5C80DAB63E94}" sibTransId="{A1E64DED-4B43-4DDE-AF76-128449ED413B}"/>
    <dgm:cxn modelId="{1F5D730F-C9A9-46DB-9052-56518F108877}" type="presParOf" srcId="{C335BC08-7A01-4297-966C-52E78075C926}" destId="{EC358E54-3AD5-47DC-BF3B-AFF954D65CFE}" srcOrd="0" destOrd="0" presId="urn:microsoft.com/office/officeart/2005/8/layout/hList1"/>
    <dgm:cxn modelId="{59D9C8E6-915E-45B4-B676-5A840E232941}" type="presParOf" srcId="{EC358E54-3AD5-47DC-BF3B-AFF954D65CFE}" destId="{0034644F-F955-4D95-905D-F122D6FA57FA}" srcOrd="0" destOrd="0" presId="urn:microsoft.com/office/officeart/2005/8/layout/hList1"/>
    <dgm:cxn modelId="{70C49A82-3E95-4EE7-96F3-C6B79722095F}" type="presParOf" srcId="{EC358E54-3AD5-47DC-BF3B-AFF954D65CFE}" destId="{D83C14B6-C187-4388-8441-D41E8952E738}" srcOrd="1" destOrd="0" presId="urn:microsoft.com/office/officeart/2005/8/layout/hList1"/>
    <dgm:cxn modelId="{2553141E-4D05-40BC-8B90-41183ACFF048}" type="presParOf" srcId="{C335BC08-7A01-4297-966C-52E78075C926}" destId="{0290EB25-68FB-4239-B475-30D19AFFA5BB}" srcOrd="1" destOrd="0" presId="urn:microsoft.com/office/officeart/2005/8/layout/hList1"/>
    <dgm:cxn modelId="{A79D3F76-8789-434C-888D-88DB62AB8B65}" type="presParOf" srcId="{C335BC08-7A01-4297-966C-52E78075C926}" destId="{1F919F3E-1C6B-4F8A-9B32-73EBB9D94316}" srcOrd="2" destOrd="0" presId="urn:microsoft.com/office/officeart/2005/8/layout/hList1"/>
    <dgm:cxn modelId="{8BD4F00A-3952-4618-9BB4-40EC7469F000}" type="presParOf" srcId="{1F919F3E-1C6B-4F8A-9B32-73EBB9D94316}" destId="{204B7A03-972F-411B-8E2D-6C236982CF77}" srcOrd="0" destOrd="0" presId="urn:microsoft.com/office/officeart/2005/8/layout/hList1"/>
    <dgm:cxn modelId="{6954A81B-5B1A-44A5-A80E-C73776DAAF2C}" type="presParOf" srcId="{1F919F3E-1C6B-4F8A-9B32-73EBB9D94316}" destId="{5360102C-24DA-4035-9912-71F8D1FD2660}" srcOrd="1" destOrd="0" presId="urn:microsoft.com/office/officeart/2005/8/layout/hList1"/>
    <dgm:cxn modelId="{96FF8D2C-2EC0-4602-A75E-FDCB2364F179}" type="presParOf" srcId="{C335BC08-7A01-4297-966C-52E78075C926}" destId="{AAE41C85-8E07-4F1E-8B4C-C2005601D502}" srcOrd="3" destOrd="0" presId="urn:microsoft.com/office/officeart/2005/8/layout/hList1"/>
    <dgm:cxn modelId="{111E22E1-6FEF-43B2-9B87-FCD1A7F1D7C2}" type="presParOf" srcId="{C335BC08-7A01-4297-966C-52E78075C926}" destId="{4F0B2149-C904-4585-85C3-614A5005AD34}" srcOrd="4" destOrd="0" presId="urn:microsoft.com/office/officeart/2005/8/layout/hList1"/>
    <dgm:cxn modelId="{34209C6D-E4AD-469B-9D72-DAA38FFDAD77}" type="presParOf" srcId="{4F0B2149-C904-4585-85C3-614A5005AD34}" destId="{F877F195-C28B-471C-8A94-C06035776F9B}" srcOrd="0" destOrd="0" presId="urn:microsoft.com/office/officeart/2005/8/layout/hList1"/>
    <dgm:cxn modelId="{09F4348B-5E63-4842-8BC3-64B0DB7DA858}" type="presParOf" srcId="{4F0B2149-C904-4585-85C3-614A5005AD34}" destId="{F8CB22F7-A36B-4F88-9317-159C52720578}"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BC042EB-64AC-4409-B95D-9741B4230399}" type="doc">
      <dgm:prSet loTypeId="urn:microsoft.com/office/officeart/2018/2/layout/IconCircleList" loCatId="icon" qsTypeId="urn:microsoft.com/office/officeart/2005/8/quickstyle/simple1" qsCatId="simple" csTypeId="urn:microsoft.com/office/officeart/2018/5/colors/Iconchunking_coloredtext_colorful1" csCatId="colorful" phldr="1"/>
      <dgm:spPr/>
      <dgm:t>
        <a:bodyPr/>
        <a:lstStyle/>
        <a:p>
          <a:endParaRPr lang="nl-NL"/>
        </a:p>
      </dgm:t>
    </dgm:pt>
    <dgm:pt modelId="{EB2B5C1A-B291-4F8B-AC5A-7B89124923F5}">
      <dgm:prSet phldrT="[Tekst]"/>
      <dgm:spPr/>
      <dgm:t>
        <a:bodyPr/>
        <a:lstStyle/>
        <a:p>
          <a:pPr>
            <a:lnSpc>
              <a:spcPct val="100000"/>
            </a:lnSpc>
          </a:pPr>
          <a:r>
            <a:rPr lang="nl-NL"/>
            <a:t>Hoe kijk je naar deze visie?</a:t>
          </a:r>
        </a:p>
      </dgm:t>
    </dgm:pt>
    <dgm:pt modelId="{75359D7A-DED3-4562-9BBF-EC7882D6028B}" type="parTrans" cxnId="{643B97E9-B1F3-431D-AE6C-E8A1AF46F484}">
      <dgm:prSet/>
      <dgm:spPr/>
      <dgm:t>
        <a:bodyPr/>
        <a:lstStyle/>
        <a:p>
          <a:endParaRPr lang="nl-NL"/>
        </a:p>
      </dgm:t>
    </dgm:pt>
    <dgm:pt modelId="{96E1C898-A459-4EAB-BCEC-6FD216BFFC42}" type="sibTrans" cxnId="{643B97E9-B1F3-431D-AE6C-E8A1AF46F484}">
      <dgm:prSet/>
      <dgm:spPr/>
      <dgm:t>
        <a:bodyPr/>
        <a:lstStyle/>
        <a:p>
          <a:pPr>
            <a:lnSpc>
              <a:spcPct val="100000"/>
            </a:lnSpc>
          </a:pPr>
          <a:endParaRPr lang="nl-NL"/>
        </a:p>
      </dgm:t>
    </dgm:pt>
    <dgm:pt modelId="{D57263C9-3C13-4A13-978F-DF90EB7BBD94}">
      <dgm:prSet phldrT="[Tekst]"/>
      <dgm:spPr/>
      <dgm:t>
        <a:bodyPr/>
        <a:lstStyle/>
        <a:p>
          <a:pPr>
            <a:lnSpc>
              <a:spcPct val="100000"/>
            </a:lnSpc>
          </a:pPr>
          <a:r>
            <a:rPr lang="nl-NL"/>
            <a:t>Wat wil je nog meegeven? </a:t>
          </a:r>
        </a:p>
      </dgm:t>
    </dgm:pt>
    <dgm:pt modelId="{9108B16B-EA6A-4C9C-BB33-F8E77427FA2C}" type="parTrans" cxnId="{335A7124-4CF1-4773-A237-7168257E686C}">
      <dgm:prSet/>
      <dgm:spPr/>
      <dgm:t>
        <a:bodyPr/>
        <a:lstStyle/>
        <a:p>
          <a:endParaRPr lang="nl-NL"/>
        </a:p>
      </dgm:t>
    </dgm:pt>
    <dgm:pt modelId="{5390F8BD-AEF1-4D2B-BDEB-251FDED55835}" type="sibTrans" cxnId="{335A7124-4CF1-4773-A237-7168257E686C}">
      <dgm:prSet/>
      <dgm:spPr/>
      <dgm:t>
        <a:bodyPr/>
        <a:lstStyle/>
        <a:p>
          <a:pPr>
            <a:lnSpc>
              <a:spcPct val="100000"/>
            </a:lnSpc>
          </a:pPr>
          <a:endParaRPr lang="nl-NL"/>
        </a:p>
      </dgm:t>
    </dgm:pt>
    <dgm:pt modelId="{FE268196-90B1-4C67-9FC0-71F4EF92B26F}">
      <dgm:prSet phldrT="[Tekst]"/>
      <dgm:spPr/>
      <dgm:t>
        <a:bodyPr/>
        <a:lstStyle/>
        <a:p>
          <a:pPr>
            <a:lnSpc>
              <a:spcPct val="100000"/>
            </a:lnSpc>
          </a:pPr>
          <a:r>
            <a:rPr lang="nl-NL"/>
            <a:t>Wat is er nodig om deze visie te vertalen naar de praktijk?</a:t>
          </a:r>
        </a:p>
      </dgm:t>
    </dgm:pt>
    <dgm:pt modelId="{44E028A7-DA6D-4261-9502-4D13A70BE264}" type="parTrans" cxnId="{2DDB2CA4-4D64-49E8-8600-5A85C358D7A3}">
      <dgm:prSet/>
      <dgm:spPr/>
      <dgm:t>
        <a:bodyPr/>
        <a:lstStyle/>
        <a:p>
          <a:endParaRPr lang="nl-NL"/>
        </a:p>
      </dgm:t>
    </dgm:pt>
    <dgm:pt modelId="{7C58CF21-928D-4358-91EE-8F8D300D2F53}" type="sibTrans" cxnId="{2DDB2CA4-4D64-49E8-8600-5A85C358D7A3}">
      <dgm:prSet/>
      <dgm:spPr/>
      <dgm:t>
        <a:bodyPr/>
        <a:lstStyle/>
        <a:p>
          <a:pPr>
            <a:lnSpc>
              <a:spcPct val="100000"/>
            </a:lnSpc>
          </a:pPr>
          <a:endParaRPr lang="nl-NL"/>
        </a:p>
      </dgm:t>
    </dgm:pt>
    <dgm:pt modelId="{E678241D-D32D-4451-B64E-C16EEEC752D2}">
      <dgm:prSet phldrT="[Tekst]"/>
      <dgm:spPr/>
      <dgm:t>
        <a:bodyPr/>
        <a:lstStyle/>
        <a:p>
          <a:pPr>
            <a:lnSpc>
              <a:spcPct val="100000"/>
            </a:lnSpc>
          </a:pPr>
          <a:r>
            <a:rPr lang="nl-NL"/>
            <a:t>Welke kansen en aandachtspunten zie je? </a:t>
          </a:r>
        </a:p>
      </dgm:t>
    </dgm:pt>
    <dgm:pt modelId="{6BFA1A6F-9FBF-4AAF-AB0C-E2ED7FBA6374}" type="parTrans" cxnId="{5199D707-56BD-4B8D-BDD3-B649CDA870D6}">
      <dgm:prSet/>
      <dgm:spPr/>
      <dgm:t>
        <a:bodyPr/>
        <a:lstStyle/>
        <a:p>
          <a:endParaRPr lang="nl-NL"/>
        </a:p>
      </dgm:t>
    </dgm:pt>
    <dgm:pt modelId="{19600D21-4590-48BE-8BF1-10E705852C81}" type="sibTrans" cxnId="{5199D707-56BD-4B8D-BDD3-B649CDA870D6}">
      <dgm:prSet/>
      <dgm:spPr/>
      <dgm:t>
        <a:bodyPr/>
        <a:lstStyle/>
        <a:p>
          <a:pPr>
            <a:lnSpc>
              <a:spcPct val="100000"/>
            </a:lnSpc>
          </a:pPr>
          <a:endParaRPr lang="nl-NL"/>
        </a:p>
      </dgm:t>
    </dgm:pt>
    <dgm:pt modelId="{9B559382-E7CB-4331-BEF8-401F78F1880A}">
      <dgm:prSet phldrT="[Tekst]"/>
      <dgm:spPr/>
      <dgm:t>
        <a:bodyPr/>
        <a:lstStyle/>
        <a:p>
          <a:pPr>
            <a:lnSpc>
              <a:spcPct val="100000"/>
            </a:lnSpc>
          </a:pPr>
          <a:r>
            <a:rPr lang="nl-NL" dirty="0"/>
            <a:t>Hoe zouden we deze ambities kunnen monitoren en blijven leren?</a:t>
          </a:r>
        </a:p>
      </dgm:t>
    </dgm:pt>
    <dgm:pt modelId="{3696CA68-139D-419F-93B9-963DAC3C9EC1}" type="parTrans" cxnId="{3CD10B90-9785-48CC-9AF9-2033313DD6AE}">
      <dgm:prSet/>
      <dgm:spPr/>
      <dgm:t>
        <a:bodyPr/>
        <a:lstStyle/>
        <a:p>
          <a:endParaRPr lang="nl-NL"/>
        </a:p>
      </dgm:t>
    </dgm:pt>
    <dgm:pt modelId="{6AC2E553-BCB6-4416-BF0C-B76D08A7C9C4}" type="sibTrans" cxnId="{3CD10B90-9785-48CC-9AF9-2033313DD6AE}">
      <dgm:prSet/>
      <dgm:spPr/>
      <dgm:t>
        <a:bodyPr/>
        <a:lstStyle/>
        <a:p>
          <a:pPr>
            <a:lnSpc>
              <a:spcPct val="100000"/>
            </a:lnSpc>
          </a:pPr>
          <a:endParaRPr lang="nl-NL"/>
        </a:p>
      </dgm:t>
    </dgm:pt>
    <dgm:pt modelId="{F56EEE0B-1E93-4AE4-9F48-F1E16D201F3C}">
      <dgm:prSet phldrT="[Tekst]"/>
      <dgm:spPr/>
      <dgm:t>
        <a:bodyPr/>
        <a:lstStyle/>
        <a:p>
          <a:pPr>
            <a:lnSpc>
              <a:spcPct val="100000"/>
            </a:lnSpc>
          </a:pPr>
          <a:r>
            <a:rPr lang="nl-NL" dirty="0"/>
            <a:t>Wat haal je hier nu uit en welke stappen wil je nu gaan nemen? </a:t>
          </a:r>
        </a:p>
      </dgm:t>
    </dgm:pt>
    <dgm:pt modelId="{DB59136D-2DA1-4F29-BAB3-1948363AD6CA}" type="parTrans" cxnId="{AABAC64B-04D4-4A4C-B332-7A3404704BCF}">
      <dgm:prSet/>
      <dgm:spPr/>
      <dgm:t>
        <a:bodyPr/>
        <a:lstStyle/>
        <a:p>
          <a:endParaRPr lang="nl-NL"/>
        </a:p>
      </dgm:t>
    </dgm:pt>
    <dgm:pt modelId="{F8EFA1B7-8EB7-4A4C-9FB9-7F0E20820C1F}" type="sibTrans" cxnId="{AABAC64B-04D4-4A4C-B332-7A3404704BCF}">
      <dgm:prSet/>
      <dgm:spPr/>
      <dgm:t>
        <a:bodyPr/>
        <a:lstStyle/>
        <a:p>
          <a:endParaRPr lang="nl-NL"/>
        </a:p>
      </dgm:t>
    </dgm:pt>
    <dgm:pt modelId="{977255E2-02A4-4E5F-870C-826ECF689BDC}" type="pres">
      <dgm:prSet presAssocID="{ABC042EB-64AC-4409-B95D-9741B4230399}" presName="root" presStyleCnt="0">
        <dgm:presLayoutVars>
          <dgm:dir/>
          <dgm:resizeHandles val="exact"/>
        </dgm:presLayoutVars>
      </dgm:prSet>
      <dgm:spPr/>
    </dgm:pt>
    <dgm:pt modelId="{8A89CD75-36A3-49EF-9AAC-454E5E00ED48}" type="pres">
      <dgm:prSet presAssocID="{ABC042EB-64AC-4409-B95D-9741B4230399}" presName="container" presStyleCnt="0">
        <dgm:presLayoutVars>
          <dgm:dir/>
          <dgm:resizeHandles val="exact"/>
        </dgm:presLayoutVars>
      </dgm:prSet>
      <dgm:spPr/>
    </dgm:pt>
    <dgm:pt modelId="{0A9C9039-DCC2-406A-8152-3B0770D7C5A4}" type="pres">
      <dgm:prSet presAssocID="{EB2B5C1A-B291-4F8B-AC5A-7B89124923F5}" presName="compNode" presStyleCnt="0"/>
      <dgm:spPr/>
    </dgm:pt>
    <dgm:pt modelId="{02C1BAB1-2CBA-4416-9D87-49A95DE1A461}" type="pres">
      <dgm:prSet presAssocID="{EB2B5C1A-B291-4F8B-AC5A-7B89124923F5}" presName="iconBgRect" presStyleLbl="bgShp" presStyleIdx="0" presStyleCnt="6"/>
      <dgm:spPr/>
    </dgm:pt>
    <dgm:pt modelId="{81D1F627-68C1-45AE-B581-EEC0FC19AC4B}" type="pres">
      <dgm:prSet presAssocID="{EB2B5C1A-B291-4F8B-AC5A-7B89124923F5}"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Oog"/>
        </a:ext>
      </dgm:extLst>
    </dgm:pt>
    <dgm:pt modelId="{DF837C73-3A7D-414B-8317-68B791D0F87B}" type="pres">
      <dgm:prSet presAssocID="{EB2B5C1A-B291-4F8B-AC5A-7B89124923F5}" presName="spaceRect" presStyleCnt="0"/>
      <dgm:spPr/>
    </dgm:pt>
    <dgm:pt modelId="{0294F506-503D-4C4E-951B-5474955861B4}" type="pres">
      <dgm:prSet presAssocID="{EB2B5C1A-B291-4F8B-AC5A-7B89124923F5}" presName="textRect" presStyleLbl="revTx" presStyleIdx="0" presStyleCnt="6">
        <dgm:presLayoutVars>
          <dgm:chMax val="1"/>
          <dgm:chPref val="1"/>
        </dgm:presLayoutVars>
      </dgm:prSet>
      <dgm:spPr/>
    </dgm:pt>
    <dgm:pt modelId="{E8961BF6-4FF1-42B3-824C-26EEE3310B74}" type="pres">
      <dgm:prSet presAssocID="{96E1C898-A459-4EAB-BCEC-6FD216BFFC42}" presName="sibTrans" presStyleLbl="sibTrans2D1" presStyleIdx="0" presStyleCnt="0"/>
      <dgm:spPr/>
    </dgm:pt>
    <dgm:pt modelId="{D2A3190B-D1A3-46C7-8295-080AD73D9C57}" type="pres">
      <dgm:prSet presAssocID="{D57263C9-3C13-4A13-978F-DF90EB7BBD94}" presName="compNode" presStyleCnt="0"/>
      <dgm:spPr/>
    </dgm:pt>
    <dgm:pt modelId="{F08E5556-8DF2-47F3-A611-A3B63CD6FA34}" type="pres">
      <dgm:prSet presAssocID="{D57263C9-3C13-4A13-978F-DF90EB7BBD94}" presName="iconBgRect" presStyleLbl="bgShp" presStyleIdx="1" presStyleCnt="6"/>
      <dgm:spPr/>
    </dgm:pt>
    <dgm:pt modelId="{11F05D79-9FC5-4838-AA4B-683C4F5D0680}" type="pres">
      <dgm:prSet presAssocID="{D57263C9-3C13-4A13-978F-DF90EB7BBD94}"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Lijst met effen opvulling"/>
        </a:ext>
      </dgm:extLst>
    </dgm:pt>
    <dgm:pt modelId="{21E345BD-CB8F-4320-BA51-7DDD7D43C968}" type="pres">
      <dgm:prSet presAssocID="{D57263C9-3C13-4A13-978F-DF90EB7BBD94}" presName="spaceRect" presStyleCnt="0"/>
      <dgm:spPr/>
    </dgm:pt>
    <dgm:pt modelId="{E9830DC1-A7C3-44AB-8E6A-0E93DF8F03BB}" type="pres">
      <dgm:prSet presAssocID="{D57263C9-3C13-4A13-978F-DF90EB7BBD94}" presName="textRect" presStyleLbl="revTx" presStyleIdx="1" presStyleCnt="6">
        <dgm:presLayoutVars>
          <dgm:chMax val="1"/>
          <dgm:chPref val="1"/>
        </dgm:presLayoutVars>
      </dgm:prSet>
      <dgm:spPr/>
    </dgm:pt>
    <dgm:pt modelId="{9B7A516A-F0E1-43EA-AC18-840DB2609866}" type="pres">
      <dgm:prSet presAssocID="{5390F8BD-AEF1-4D2B-BDEB-251FDED55835}" presName="sibTrans" presStyleLbl="sibTrans2D1" presStyleIdx="0" presStyleCnt="0"/>
      <dgm:spPr/>
    </dgm:pt>
    <dgm:pt modelId="{30BF291D-66B8-412A-B3F0-98B217601B1A}" type="pres">
      <dgm:prSet presAssocID="{FE268196-90B1-4C67-9FC0-71F4EF92B26F}" presName="compNode" presStyleCnt="0"/>
      <dgm:spPr/>
    </dgm:pt>
    <dgm:pt modelId="{B9E18716-3685-492B-995B-28FFA3694974}" type="pres">
      <dgm:prSet presAssocID="{FE268196-90B1-4C67-9FC0-71F4EF92B26F}" presName="iconBgRect" presStyleLbl="bgShp" presStyleIdx="2" presStyleCnt="6"/>
      <dgm:spPr/>
    </dgm:pt>
    <dgm:pt modelId="{FBBDDB28-5E66-4FC9-B887-941F3C09730E}" type="pres">
      <dgm:prSet presAssocID="{FE268196-90B1-4C67-9FC0-71F4EF92B26F}"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ead with Gears"/>
        </a:ext>
      </dgm:extLst>
    </dgm:pt>
    <dgm:pt modelId="{16BDF5FD-9598-4ED6-B5CF-6ABFA14CD4EA}" type="pres">
      <dgm:prSet presAssocID="{FE268196-90B1-4C67-9FC0-71F4EF92B26F}" presName="spaceRect" presStyleCnt="0"/>
      <dgm:spPr/>
    </dgm:pt>
    <dgm:pt modelId="{E4A8AD6B-1606-4717-91F6-D30C62248789}" type="pres">
      <dgm:prSet presAssocID="{FE268196-90B1-4C67-9FC0-71F4EF92B26F}" presName="textRect" presStyleLbl="revTx" presStyleIdx="2" presStyleCnt="6">
        <dgm:presLayoutVars>
          <dgm:chMax val="1"/>
          <dgm:chPref val="1"/>
        </dgm:presLayoutVars>
      </dgm:prSet>
      <dgm:spPr/>
    </dgm:pt>
    <dgm:pt modelId="{747AE718-AC4D-4384-861D-EF40144C392F}" type="pres">
      <dgm:prSet presAssocID="{7C58CF21-928D-4358-91EE-8F8D300D2F53}" presName="sibTrans" presStyleLbl="sibTrans2D1" presStyleIdx="0" presStyleCnt="0"/>
      <dgm:spPr/>
    </dgm:pt>
    <dgm:pt modelId="{DBBDE6A5-4198-4A61-AD1E-29074BDB5A9D}" type="pres">
      <dgm:prSet presAssocID="{E678241D-D32D-4451-B64E-C16EEEC752D2}" presName="compNode" presStyleCnt="0"/>
      <dgm:spPr/>
    </dgm:pt>
    <dgm:pt modelId="{9AB3BE75-29BA-4ABA-BF19-EE362C29D21B}" type="pres">
      <dgm:prSet presAssocID="{E678241D-D32D-4451-B64E-C16EEEC752D2}" presName="iconBgRect" presStyleLbl="bgShp" presStyleIdx="3" presStyleCnt="6"/>
      <dgm:spPr/>
    </dgm:pt>
    <dgm:pt modelId="{06C2222E-46DA-428B-B4BC-925BD05E9EDA}" type="pres">
      <dgm:prSet presAssocID="{E678241D-D32D-4451-B64E-C16EEEC752D2}"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ter"/>
        </a:ext>
      </dgm:extLst>
    </dgm:pt>
    <dgm:pt modelId="{AB014EC0-B6DF-4EE4-8E88-2B7EBD43FF45}" type="pres">
      <dgm:prSet presAssocID="{E678241D-D32D-4451-B64E-C16EEEC752D2}" presName="spaceRect" presStyleCnt="0"/>
      <dgm:spPr/>
    </dgm:pt>
    <dgm:pt modelId="{7A99A11B-5576-42E3-B736-F99ADB0064F7}" type="pres">
      <dgm:prSet presAssocID="{E678241D-D32D-4451-B64E-C16EEEC752D2}" presName="textRect" presStyleLbl="revTx" presStyleIdx="3" presStyleCnt="6">
        <dgm:presLayoutVars>
          <dgm:chMax val="1"/>
          <dgm:chPref val="1"/>
        </dgm:presLayoutVars>
      </dgm:prSet>
      <dgm:spPr/>
    </dgm:pt>
    <dgm:pt modelId="{F5CEC930-7154-4B06-B703-45C87AF11FE3}" type="pres">
      <dgm:prSet presAssocID="{19600D21-4590-48BE-8BF1-10E705852C81}" presName="sibTrans" presStyleLbl="sibTrans2D1" presStyleIdx="0" presStyleCnt="0"/>
      <dgm:spPr/>
    </dgm:pt>
    <dgm:pt modelId="{FCB92502-3F53-4CC2-8D78-53F4C2C4A7EC}" type="pres">
      <dgm:prSet presAssocID="{9B559382-E7CB-4331-BEF8-401F78F1880A}" presName="compNode" presStyleCnt="0"/>
      <dgm:spPr/>
    </dgm:pt>
    <dgm:pt modelId="{54DB9B85-4109-4F97-AC12-9F0FB3B200D6}" type="pres">
      <dgm:prSet presAssocID="{9B559382-E7CB-4331-BEF8-401F78F1880A}" presName="iconBgRect" presStyleLbl="bgShp" presStyleIdx="4" presStyleCnt="6"/>
      <dgm:spPr/>
    </dgm:pt>
    <dgm:pt modelId="{4DC9B6F4-7A98-4DF6-8821-C72E8BA65A22}" type="pres">
      <dgm:prSet presAssocID="{9B559382-E7CB-4331-BEF8-401F78F1880A}"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Roos"/>
        </a:ext>
      </dgm:extLst>
    </dgm:pt>
    <dgm:pt modelId="{91B87D67-7803-4B89-9178-76249FB46216}" type="pres">
      <dgm:prSet presAssocID="{9B559382-E7CB-4331-BEF8-401F78F1880A}" presName="spaceRect" presStyleCnt="0"/>
      <dgm:spPr/>
    </dgm:pt>
    <dgm:pt modelId="{29F0CA7F-24A1-48A3-9D35-01D0E46714E2}" type="pres">
      <dgm:prSet presAssocID="{9B559382-E7CB-4331-BEF8-401F78F1880A}" presName="textRect" presStyleLbl="revTx" presStyleIdx="4" presStyleCnt="6">
        <dgm:presLayoutVars>
          <dgm:chMax val="1"/>
          <dgm:chPref val="1"/>
        </dgm:presLayoutVars>
      </dgm:prSet>
      <dgm:spPr/>
    </dgm:pt>
    <dgm:pt modelId="{46FED730-B6D6-4794-BB75-727F87160D08}" type="pres">
      <dgm:prSet presAssocID="{6AC2E553-BCB6-4416-BF0C-B76D08A7C9C4}" presName="sibTrans" presStyleLbl="sibTrans2D1" presStyleIdx="0" presStyleCnt="0"/>
      <dgm:spPr/>
    </dgm:pt>
    <dgm:pt modelId="{8E20BADE-98F5-4F3F-B368-4E9479BA4781}" type="pres">
      <dgm:prSet presAssocID="{F56EEE0B-1E93-4AE4-9F48-F1E16D201F3C}" presName="compNode" presStyleCnt="0"/>
      <dgm:spPr/>
    </dgm:pt>
    <dgm:pt modelId="{B5FAE93C-D112-4D94-AA01-379946DC20DA}" type="pres">
      <dgm:prSet presAssocID="{F56EEE0B-1E93-4AE4-9F48-F1E16D201F3C}" presName="iconBgRect" presStyleLbl="bgShp" presStyleIdx="5" presStyleCnt="6"/>
      <dgm:spPr/>
    </dgm:pt>
    <dgm:pt modelId="{03C22372-4227-4AB4-986A-8DBD0D3B60C8}" type="pres">
      <dgm:prSet presAssocID="{F56EEE0B-1E93-4AE4-9F48-F1E16D201F3C}"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dgm:spPr>
      <dgm:extLst>
        <a:ext uri="{E40237B7-FDA0-4F09-8148-C483321AD2D9}">
          <dgm14:cNvPr xmlns:dgm14="http://schemas.microsoft.com/office/drawing/2010/diagram" id="0" name="" descr="Terug met effen opvulling"/>
        </a:ext>
      </dgm:extLst>
    </dgm:pt>
    <dgm:pt modelId="{906CFF04-AE2D-4078-8883-342D0FD73D6B}" type="pres">
      <dgm:prSet presAssocID="{F56EEE0B-1E93-4AE4-9F48-F1E16D201F3C}" presName="spaceRect" presStyleCnt="0"/>
      <dgm:spPr/>
    </dgm:pt>
    <dgm:pt modelId="{15FC36A3-250E-475E-87FA-E8BCCE50F68D}" type="pres">
      <dgm:prSet presAssocID="{F56EEE0B-1E93-4AE4-9F48-F1E16D201F3C}" presName="textRect" presStyleLbl="revTx" presStyleIdx="5" presStyleCnt="6">
        <dgm:presLayoutVars>
          <dgm:chMax val="1"/>
          <dgm:chPref val="1"/>
        </dgm:presLayoutVars>
      </dgm:prSet>
      <dgm:spPr/>
    </dgm:pt>
  </dgm:ptLst>
  <dgm:cxnLst>
    <dgm:cxn modelId="{98E3C602-6F7D-41F5-8F4C-C55AA561E8C9}" type="presOf" srcId="{5390F8BD-AEF1-4D2B-BDEB-251FDED55835}" destId="{9B7A516A-F0E1-43EA-AC18-840DB2609866}" srcOrd="0" destOrd="0" presId="urn:microsoft.com/office/officeart/2018/2/layout/IconCircleList"/>
    <dgm:cxn modelId="{5199D707-56BD-4B8D-BDD3-B649CDA870D6}" srcId="{ABC042EB-64AC-4409-B95D-9741B4230399}" destId="{E678241D-D32D-4451-B64E-C16EEEC752D2}" srcOrd="3" destOrd="0" parTransId="{6BFA1A6F-9FBF-4AAF-AB0C-E2ED7FBA6374}" sibTransId="{19600D21-4590-48BE-8BF1-10E705852C81}"/>
    <dgm:cxn modelId="{335A7124-4CF1-4773-A237-7168257E686C}" srcId="{ABC042EB-64AC-4409-B95D-9741B4230399}" destId="{D57263C9-3C13-4A13-978F-DF90EB7BBD94}" srcOrd="1" destOrd="0" parTransId="{9108B16B-EA6A-4C9C-BB33-F8E77427FA2C}" sibTransId="{5390F8BD-AEF1-4D2B-BDEB-251FDED55835}"/>
    <dgm:cxn modelId="{AABAC64B-04D4-4A4C-B332-7A3404704BCF}" srcId="{ABC042EB-64AC-4409-B95D-9741B4230399}" destId="{F56EEE0B-1E93-4AE4-9F48-F1E16D201F3C}" srcOrd="5" destOrd="0" parTransId="{DB59136D-2DA1-4F29-BAB3-1948363AD6CA}" sibTransId="{F8EFA1B7-8EB7-4A4C-9FB9-7F0E20820C1F}"/>
    <dgm:cxn modelId="{7D525756-A570-480B-A97A-192E6F355495}" type="presOf" srcId="{F56EEE0B-1E93-4AE4-9F48-F1E16D201F3C}" destId="{15FC36A3-250E-475E-87FA-E8BCCE50F68D}" srcOrd="0" destOrd="0" presId="urn:microsoft.com/office/officeart/2018/2/layout/IconCircleList"/>
    <dgm:cxn modelId="{62C2C98D-5887-4016-912C-DB350951B2EE}" type="presOf" srcId="{FE268196-90B1-4C67-9FC0-71F4EF92B26F}" destId="{E4A8AD6B-1606-4717-91F6-D30C62248789}" srcOrd="0" destOrd="0" presId="urn:microsoft.com/office/officeart/2018/2/layout/IconCircleList"/>
    <dgm:cxn modelId="{3CD10B90-9785-48CC-9AF9-2033313DD6AE}" srcId="{ABC042EB-64AC-4409-B95D-9741B4230399}" destId="{9B559382-E7CB-4331-BEF8-401F78F1880A}" srcOrd="4" destOrd="0" parTransId="{3696CA68-139D-419F-93B9-963DAC3C9EC1}" sibTransId="{6AC2E553-BCB6-4416-BF0C-B76D08A7C9C4}"/>
    <dgm:cxn modelId="{61E64F99-87D2-429A-8387-79B56706D93C}" type="presOf" srcId="{ABC042EB-64AC-4409-B95D-9741B4230399}" destId="{977255E2-02A4-4E5F-870C-826ECF689BDC}" srcOrd="0" destOrd="0" presId="urn:microsoft.com/office/officeart/2018/2/layout/IconCircleList"/>
    <dgm:cxn modelId="{6428989D-A816-4473-9D11-0738C694B135}" type="presOf" srcId="{6AC2E553-BCB6-4416-BF0C-B76D08A7C9C4}" destId="{46FED730-B6D6-4794-BB75-727F87160D08}" srcOrd="0" destOrd="0" presId="urn:microsoft.com/office/officeart/2018/2/layout/IconCircleList"/>
    <dgm:cxn modelId="{AC25B1A1-4C03-4437-BABF-4A2863CDA8AD}" type="presOf" srcId="{96E1C898-A459-4EAB-BCEC-6FD216BFFC42}" destId="{E8961BF6-4FF1-42B3-824C-26EEE3310B74}" srcOrd="0" destOrd="0" presId="urn:microsoft.com/office/officeart/2018/2/layout/IconCircleList"/>
    <dgm:cxn modelId="{2DDB2CA4-4D64-49E8-8600-5A85C358D7A3}" srcId="{ABC042EB-64AC-4409-B95D-9741B4230399}" destId="{FE268196-90B1-4C67-9FC0-71F4EF92B26F}" srcOrd="2" destOrd="0" parTransId="{44E028A7-DA6D-4261-9502-4D13A70BE264}" sibTransId="{7C58CF21-928D-4358-91EE-8F8D300D2F53}"/>
    <dgm:cxn modelId="{3B628DA4-B189-4102-9BED-AE15F12F6D18}" type="presOf" srcId="{19600D21-4590-48BE-8BF1-10E705852C81}" destId="{F5CEC930-7154-4B06-B703-45C87AF11FE3}" srcOrd="0" destOrd="0" presId="urn:microsoft.com/office/officeart/2018/2/layout/IconCircleList"/>
    <dgm:cxn modelId="{4C3166B2-7571-4B52-861A-D2BDED9C9C43}" type="presOf" srcId="{D57263C9-3C13-4A13-978F-DF90EB7BBD94}" destId="{E9830DC1-A7C3-44AB-8E6A-0E93DF8F03BB}" srcOrd="0" destOrd="0" presId="urn:microsoft.com/office/officeart/2018/2/layout/IconCircleList"/>
    <dgm:cxn modelId="{80ED7EB8-2FC4-4FC1-B18D-8B8FE4ECABFF}" type="presOf" srcId="{7C58CF21-928D-4358-91EE-8F8D300D2F53}" destId="{747AE718-AC4D-4384-861D-EF40144C392F}" srcOrd="0" destOrd="0" presId="urn:microsoft.com/office/officeart/2018/2/layout/IconCircleList"/>
    <dgm:cxn modelId="{EDAC14BB-9C11-439D-8EBF-B30DABD545B9}" type="presOf" srcId="{EB2B5C1A-B291-4F8B-AC5A-7B89124923F5}" destId="{0294F506-503D-4C4E-951B-5474955861B4}" srcOrd="0" destOrd="0" presId="urn:microsoft.com/office/officeart/2018/2/layout/IconCircleList"/>
    <dgm:cxn modelId="{AE0454DA-40AD-4D2E-84E1-355EA0588E19}" type="presOf" srcId="{E678241D-D32D-4451-B64E-C16EEEC752D2}" destId="{7A99A11B-5576-42E3-B736-F99ADB0064F7}" srcOrd="0" destOrd="0" presId="urn:microsoft.com/office/officeart/2018/2/layout/IconCircleList"/>
    <dgm:cxn modelId="{643B97E9-B1F3-431D-AE6C-E8A1AF46F484}" srcId="{ABC042EB-64AC-4409-B95D-9741B4230399}" destId="{EB2B5C1A-B291-4F8B-AC5A-7B89124923F5}" srcOrd="0" destOrd="0" parTransId="{75359D7A-DED3-4562-9BBF-EC7882D6028B}" sibTransId="{96E1C898-A459-4EAB-BCEC-6FD216BFFC42}"/>
    <dgm:cxn modelId="{AB7CD0FC-E01F-42ED-AA4F-F54C0BD54F0A}" type="presOf" srcId="{9B559382-E7CB-4331-BEF8-401F78F1880A}" destId="{29F0CA7F-24A1-48A3-9D35-01D0E46714E2}" srcOrd="0" destOrd="0" presId="urn:microsoft.com/office/officeart/2018/2/layout/IconCircleList"/>
    <dgm:cxn modelId="{E6638E09-651A-4633-826C-E04E954751A4}" type="presParOf" srcId="{977255E2-02A4-4E5F-870C-826ECF689BDC}" destId="{8A89CD75-36A3-49EF-9AAC-454E5E00ED48}" srcOrd="0" destOrd="0" presId="urn:microsoft.com/office/officeart/2018/2/layout/IconCircleList"/>
    <dgm:cxn modelId="{20B9DCCC-1D47-4B89-ACB3-307A34D6FAFA}" type="presParOf" srcId="{8A89CD75-36A3-49EF-9AAC-454E5E00ED48}" destId="{0A9C9039-DCC2-406A-8152-3B0770D7C5A4}" srcOrd="0" destOrd="0" presId="urn:microsoft.com/office/officeart/2018/2/layout/IconCircleList"/>
    <dgm:cxn modelId="{DD2B3C23-6D25-44E6-BD42-9E3D84F0076A}" type="presParOf" srcId="{0A9C9039-DCC2-406A-8152-3B0770D7C5A4}" destId="{02C1BAB1-2CBA-4416-9D87-49A95DE1A461}" srcOrd="0" destOrd="0" presId="urn:microsoft.com/office/officeart/2018/2/layout/IconCircleList"/>
    <dgm:cxn modelId="{5FD27625-A031-4237-AA57-E2875A702C24}" type="presParOf" srcId="{0A9C9039-DCC2-406A-8152-3B0770D7C5A4}" destId="{81D1F627-68C1-45AE-B581-EEC0FC19AC4B}" srcOrd="1" destOrd="0" presId="urn:microsoft.com/office/officeart/2018/2/layout/IconCircleList"/>
    <dgm:cxn modelId="{4077A4B9-9D06-4E7F-A28D-D986B98D9A69}" type="presParOf" srcId="{0A9C9039-DCC2-406A-8152-3B0770D7C5A4}" destId="{DF837C73-3A7D-414B-8317-68B791D0F87B}" srcOrd="2" destOrd="0" presId="urn:microsoft.com/office/officeart/2018/2/layout/IconCircleList"/>
    <dgm:cxn modelId="{DA381998-53E2-47C9-8242-4616FA644DBE}" type="presParOf" srcId="{0A9C9039-DCC2-406A-8152-3B0770D7C5A4}" destId="{0294F506-503D-4C4E-951B-5474955861B4}" srcOrd="3" destOrd="0" presId="urn:microsoft.com/office/officeart/2018/2/layout/IconCircleList"/>
    <dgm:cxn modelId="{AF8AF01B-96C1-428A-B8EF-8C770A4C3953}" type="presParOf" srcId="{8A89CD75-36A3-49EF-9AAC-454E5E00ED48}" destId="{E8961BF6-4FF1-42B3-824C-26EEE3310B74}" srcOrd="1" destOrd="0" presId="urn:microsoft.com/office/officeart/2018/2/layout/IconCircleList"/>
    <dgm:cxn modelId="{6FCDF128-C92F-4E5F-9FA8-FEB702C1245E}" type="presParOf" srcId="{8A89CD75-36A3-49EF-9AAC-454E5E00ED48}" destId="{D2A3190B-D1A3-46C7-8295-080AD73D9C57}" srcOrd="2" destOrd="0" presId="urn:microsoft.com/office/officeart/2018/2/layout/IconCircleList"/>
    <dgm:cxn modelId="{21E5BE2D-C1F6-44A4-84B2-5ABB017D24DD}" type="presParOf" srcId="{D2A3190B-D1A3-46C7-8295-080AD73D9C57}" destId="{F08E5556-8DF2-47F3-A611-A3B63CD6FA34}" srcOrd="0" destOrd="0" presId="urn:microsoft.com/office/officeart/2018/2/layout/IconCircleList"/>
    <dgm:cxn modelId="{BB2348C9-D6ED-4265-982F-11707314F9B1}" type="presParOf" srcId="{D2A3190B-D1A3-46C7-8295-080AD73D9C57}" destId="{11F05D79-9FC5-4838-AA4B-683C4F5D0680}" srcOrd="1" destOrd="0" presId="urn:microsoft.com/office/officeart/2018/2/layout/IconCircleList"/>
    <dgm:cxn modelId="{851C0FC6-2BED-4F47-B455-83CF7D718A26}" type="presParOf" srcId="{D2A3190B-D1A3-46C7-8295-080AD73D9C57}" destId="{21E345BD-CB8F-4320-BA51-7DDD7D43C968}" srcOrd="2" destOrd="0" presId="urn:microsoft.com/office/officeart/2018/2/layout/IconCircleList"/>
    <dgm:cxn modelId="{DD63FF30-1C5B-4C4C-9839-5854AAF1FCE7}" type="presParOf" srcId="{D2A3190B-D1A3-46C7-8295-080AD73D9C57}" destId="{E9830DC1-A7C3-44AB-8E6A-0E93DF8F03BB}" srcOrd="3" destOrd="0" presId="urn:microsoft.com/office/officeart/2018/2/layout/IconCircleList"/>
    <dgm:cxn modelId="{30E6BF5D-DF9A-4136-ACC7-45F8F4B14BCE}" type="presParOf" srcId="{8A89CD75-36A3-49EF-9AAC-454E5E00ED48}" destId="{9B7A516A-F0E1-43EA-AC18-840DB2609866}" srcOrd="3" destOrd="0" presId="urn:microsoft.com/office/officeart/2018/2/layout/IconCircleList"/>
    <dgm:cxn modelId="{12DF1784-81D7-4A95-AB83-615B9D951B2C}" type="presParOf" srcId="{8A89CD75-36A3-49EF-9AAC-454E5E00ED48}" destId="{30BF291D-66B8-412A-B3F0-98B217601B1A}" srcOrd="4" destOrd="0" presId="urn:microsoft.com/office/officeart/2018/2/layout/IconCircleList"/>
    <dgm:cxn modelId="{2FFDF910-EB54-4E4E-8213-3AF88ABB920B}" type="presParOf" srcId="{30BF291D-66B8-412A-B3F0-98B217601B1A}" destId="{B9E18716-3685-492B-995B-28FFA3694974}" srcOrd="0" destOrd="0" presId="urn:microsoft.com/office/officeart/2018/2/layout/IconCircleList"/>
    <dgm:cxn modelId="{1252F040-F731-4B2F-8E3F-0E2D8CF93E07}" type="presParOf" srcId="{30BF291D-66B8-412A-B3F0-98B217601B1A}" destId="{FBBDDB28-5E66-4FC9-B887-941F3C09730E}" srcOrd="1" destOrd="0" presId="urn:microsoft.com/office/officeart/2018/2/layout/IconCircleList"/>
    <dgm:cxn modelId="{1981C677-34DD-4794-B580-505ECCE4990F}" type="presParOf" srcId="{30BF291D-66B8-412A-B3F0-98B217601B1A}" destId="{16BDF5FD-9598-4ED6-B5CF-6ABFA14CD4EA}" srcOrd="2" destOrd="0" presId="urn:microsoft.com/office/officeart/2018/2/layout/IconCircleList"/>
    <dgm:cxn modelId="{8C03F166-FEA7-43FC-8C6C-A597B8FCB1E4}" type="presParOf" srcId="{30BF291D-66B8-412A-B3F0-98B217601B1A}" destId="{E4A8AD6B-1606-4717-91F6-D30C62248789}" srcOrd="3" destOrd="0" presId="urn:microsoft.com/office/officeart/2018/2/layout/IconCircleList"/>
    <dgm:cxn modelId="{C7B7D59E-EB10-4503-A584-664973C66597}" type="presParOf" srcId="{8A89CD75-36A3-49EF-9AAC-454E5E00ED48}" destId="{747AE718-AC4D-4384-861D-EF40144C392F}" srcOrd="5" destOrd="0" presId="urn:microsoft.com/office/officeart/2018/2/layout/IconCircleList"/>
    <dgm:cxn modelId="{AE4D1800-1E64-433A-BB92-6BB600E07484}" type="presParOf" srcId="{8A89CD75-36A3-49EF-9AAC-454E5E00ED48}" destId="{DBBDE6A5-4198-4A61-AD1E-29074BDB5A9D}" srcOrd="6" destOrd="0" presId="urn:microsoft.com/office/officeart/2018/2/layout/IconCircleList"/>
    <dgm:cxn modelId="{383395DB-CF01-4768-9B5B-514271C3DED5}" type="presParOf" srcId="{DBBDE6A5-4198-4A61-AD1E-29074BDB5A9D}" destId="{9AB3BE75-29BA-4ABA-BF19-EE362C29D21B}" srcOrd="0" destOrd="0" presId="urn:microsoft.com/office/officeart/2018/2/layout/IconCircleList"/>
    <dgm:cxn modelId="{8C3AE282-4E27-41E8-8189-7588029D1EFA}" type="presParOf" srcId="{DBBDE6A5-4198-4A61-AD1E-29074BDB5A9D}" destId="{06C2222E-46DA-428B-B4BC-925BD05E9EDA}" srcOrd="1" destOrd="0" presId="urn:microsoft.com/office/officeart/2018/2/layout/IconCircleList"/>
    <dgm:cxn modelId="{3F6EACB9-17BE-4398-8403-8E7AD5405ACC}" type="presParOf" srcId="{DBBDE6A5-4198-4A61-AD1E-29074BDB5A9D}" destId="{AB014EC0-B6DF-4EE4-8E88-2B7EBD43FF45}" srcOrd="2" destOrd="0" presId="urn:microsoft.com/office/officeart/2018/2/layout/IconCircleList"/>
    <dgm:cxn modelId="{DBD1257D-4393-457F-A46F-18F0600B5064}" type="presParOf" srcId="{DBBDE6A5-4198-4A61-AD1E-29074BDB5A9D}" destId="{7A99A11B-5576-42E3-B736-F99ADB0064F7}" srcOrd="3" destOrd="0" presId="urn:microsoft.com/office/officeart/2018/2/layout/IconCircleList"/>
    <dgm:cxn modelId="{74357C57-5BEC-40F4-BC0B-D08CCD107CD2}" type="presParOf" srcId="{8A89CD75-36A3-49EF-9AAC-454E5E00ED48}" destId="{F5CEC930-7154-4B06-B703-45C87AF11FE3}" srcOrd="7" destOrd="0" presId="urn:microsoft.com/office/officeart/2018/2/layout/IconCircleList"/>
    <dgm:cxn modelId="{D0A0521D-2633-48D4-916A-8AB509C33BD3}" type="presParOf" srcId="{8A89CD75-36A3-49EF-9AAC-454E5E00ED48}" destId="{FCB92502-3F53-4CC2-8D78-53F4C2C4A7EC}" srcOrd="8" destOrd="0" presId="urn:microsoft.com/office/officeart/2018/2/layout/IconCircleList"/>
    <dgm:cxn modelId="{57C615D1-3C15-4CE4-8B06-59824B22E7D8}" type="presParOf" srcId="{FCB92502-3F53-4CC2-8D78-53F4C2C4A7EC}" destId="{54DB9B85-4109-4F97-AC12-9F0FB3B200D6}" srcOrd="0" destOrd="0" presId="urn:microsoft.com/office/officeart/2018/2/layout/IconCircleList"/>
    <dgm:cxn modelId="{381ECBC9-110C-4505-B24B-B18AFAEDA524}" type="presParOf" srcId="{FCB92502-3F53-4CC2-8D78-53F4C2C4A7EC}" destId="{4DC9B6F4-7A98-4DF6-8821-C72E8BA65A22}" srcOrd="1" destOrd="0" presId="urn:microsoft.com/office/officeart/2018/2/layout/IconCircleList"/>
    <dgm:cxn modelId="{F230C495-79A2-4C09-9155-5A7D1F4DAEB5}" type="presParOf" srcId="{FCB92502-3F53-4CC2-8D78-53F4C2C4A7EC}" destId="{91B87D67-7803-4B89-9178-76249FB46216}" srcOrd="2" destOrd="0" presId="urn:microsoft.com/office/officeart/2018/2/layout/IconCircleList"/>
    <dgm:cxn modelId="{E50FCDC9-3C15-4FA8-B155-829C095A4E79}" type="presParOf" srcId="{FCB92502-3F53-4CC2-8D78-53F4C2C4A7EC}" destId="{29F0CA7F-24A1-48A3-9D35-01D0E46714E2}" srcOrd="3" destOrd="0" presId="urn:microsoft.com/office/officeart/2018/2/layout/IconCircleList"/>
    <dgm:cxn modelId="{FC57B3F6-E932-4A36-87CE-B068672C7DEE}" type="presParOf" srcId="{8A89CD75-36A3-49EF-9AAC-454E5E00ED48}" destId="{46FED730-B6D6-4794-BB75-727F87160D08}" srcOrd="9" destOrd="0" presId="urn:microsoft.com/office/officeart/2018/2/layout/IconCircleList"/>
    <dgm:cxn modelId="{FF35A26F-7705-4AFB-8E00-EBBC5D3F497E}" type="presParOf" srcId="{8A89CD75-36A3-49EF-9AAC-454E5E00ED48}" destId="{8E20BADE-98F5-4F3F-B368-4E9479BA4781}" srcOrd="10" destOrd="0" presId="urn:microsoft.com/office/officeart/2018/2/layout/IconCircleList"/>
    <dgm:cxn modelId="{3B0A438E-A503-4799-A97B-2456A4BA838A}" type="presParOf" srcId="{8E20BADE-98F5-4F3F-B368-4E9479BA4781}" destId="{B5FAE93C-D112-4D94-AA01-379946DC20DA}" srcOrd="0" destOrd="0" presId="urn:microsoft.com/office/officeart/2018/2/layout/IconCircleList"/>
    <dgm:cxn modelId="{B35EF865-480F-4FE4-A5E4-78CEE89A530C}" type="presParOf" srcId="{8E20BADE-98F5-4F3F-B368-4E9479BA4781}" destId="{03C22372-4227-4AB4-986A-8DBD0D3B60C8}" srcOrd="1" destOrd="0" presId="urn:microsoft.com/office/officeart/2018/2/layout/IconCircleList"/>
    <dgm:cxn modelId="{FB0CE5D8-FE55-4B71-9090-3CAFAF86FA21}" type="presParOf" srcId="{8E20BADE-98F5-4F3F-B368-4E9479BA4781}" destId="{906CFF04-AE2D-4078-8883-342D0FD73D6B}" srcOrd="2" destOrd="0" presId="urn:microsoft.com/office/officeart/2018/2/layout/IconCircleList"/>
    <dgm:cxn modelId="{6E4255CC-801A-481D-9C03-A5E6A061B3CC}" type="presParOf" srcId="{8E20BADE-98F5-4F3F-B368-4E9479BA4781}" destId="{15FC36A3-250E-475E-87FA-E8BCCE50F68D}"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8E29AE-A67A-414C-B05D-7FF84ECB1AB7}">
      <dsp:nvSpPr>
        <dsp:cNvPr id="0" name=""/>
        <dsp:cNvSpPr/>
      </dsp:nvSpPr>
      <dsp:spPr>
        <a:xfrm>
          <a:off x="2064234" y="75946"/>
          <a:ext cx="2851555" cy="2851555"/>
        </a:xfrm>
        <a:prstGeom prst="ellipse">
          <a:avLst/>
        </a:prstGeom>
        <a:solidFill>
          <a:schemeClr val="accent4">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nl-NL" sz="2000" kern="1200" dirty="0">
              <a:latin typeface="+mj-lt"/>
            </a:rPr>
            <a:t>Onderwijs is leidend: doorlopende leerlijn</a:t>
          </a:r>
        </a:p>
      </dsp:txBody>
      <dsp:txXfrm>
        <a:off x="2444442" y="574968"/>
        <a:ext cx="2091140" cy="1283200"/>
      </dsp:txXfrm>
    </dsp:sp>
    <dsp:sp modelId="{6EA0EFD0-A809-403E-9CC9-943A6A3FDFA0}">
      <dsp:nvSpPr>
        <dsp:cNvPr id="0" name=""/>
        <dsp:cNvSpPr/>
      </dsp:nvSpPr>
      <dsp:spPr>
        <a:xfrm>
          <a:off x="3093170" y="1841629"/>
          <a:ext cx="2851555" cy="2851555"/>
        </a:xfrm>
        <a:prstGeom prst="ellipse">
          <a:avLst/>
        </a:prstGeom>
        <a:solidFill>
          <a:schemeClr val="accent4">
            <a:alpha val="50000"/>
            <a:hueOff val="4900445"/>
            <a:satOff val="-20388"/>
            <a:lumOff val="4804"/>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nl-NL" sz="2000" kern="1200" dirty="0">
              <a:latin typeface="+mj-lt"/>
            </a:rPr>
            <a:t>Aandachts-, liefdevolle en trauma sensitieve zorg en onderwijs</a:t>
          </a:r>
        </a:p>
      </dsp:txBody>
      <dsp:txXfrm>
        <a:off x="3965271" y="2578281"/>
        <a:ext cx="1710933" cy="1568355"/>
      </dsp:txXfrm>
    </dsp:sp>
    <dsp:sp modelId="{AC337713-FB86-4DDA-A831-DD28AB13D439}">
      <dsp:nvSpPr>
        <dsp:cNvPr id="0" name=""/>
        <dsp:cNvSpPr/>
      </dsp:nvSpPr>
      <dsp:spPr>
        <a:xfrm>
          <a:off x="1035298" y="1841629"/>
          <a:ext cx="2851555" cy="2851555"/>
        </a:xfrm>
        <a:prstGeom prst="ellipse">
          <a:avLst/>
        </a:prstGeom>
        <a:solidFill>
          <a:schemeClr val="accent4">
            <a:alpha val="50000"/>
            <a:hueOff val="9800891"/>
            <a:satOff val="-40777"/>
            <a:lumOff val="9608"/>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nl-NL" sz="2000" b="0" kern="1200" dirty="0">
              <a:latin typeface="+mj-lt"/>
            </a:rPr>
            <a:t>LVB-, GGZ-, verslavingszorg expertise in zorg en onderwijs</a:t>
          </a:r>
        </a:p>
      </dsp:txBody>
      <dsp:txXfrm>
        <a:off x="1303819" y="2578281"/>
        <a:ext cx="1710933" cy="15683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F05EAA-AC83-4701-9E28-D1DF4FD71D10}">
      <dsp:nvSpPr>
        <dsp:cNvPr id="0" name=""/>
        <dsp:cNvSpPr/>
      </dsp:nvSpPr>
      <dsp:spPr>
        <a:xfrm>
          <a:off x="1126742" y="500240"/>
          <a:ext cx="4506404" cy="3939164"/>
        </a:xfrm>
        <a:prstGeom prst="rightArrow">
          <a:avLst>
            <a:gd name="adj1" fmla="val 70000"/>
            <a:gd name="adj2" fmla="val 50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6985" rIns="13970" bIns="6985" numCol="1" spcCol="1270" anchor="ctr" anchorCtr="0">
          <a:noAutofit/>
        </a:bodyPr>
        <a:lstStyle/>
        <a:p>
          <a:pPr marL="57150" lvl="1" indent="-57150" algn="l" defTabSz="488950">
            <a:lnSpc>
              <a:spcPct val="90000"/>
            </a:lnSpc>
            <a:spcBef>
              <a:spcPct val="0"/>
            </a:spcBef>
            <a:spcAft>
              <a:spcPct val="15000"/>
            </a:spcAft>
            <a:buChar char="•"/>
          </a:pPr>
          <a:r>
            <a:rPr lang="nl-NL" sz="1100" kern="1200"/>
            <a:t>Samen met ouders/naaste en kind </a:t>
          </a:r>
          <a:endParaRPr lang="en-US" sz="1100" kern="1200"/>
        </a:p>
        <a:p>
          <a:pPr marL="57150" lvl="1" indent="-57150" algn="l" defTabSz="488950">
            <a:lnSpc>
              <a:spcPct val="90000"/>
            </a:lnSpc>
            <a:spcBef>
              <a:spcPct val="0"/>
            </a:spcBef>
            <a:spcAft>
              <a:spcPct val="15000"/>
            </a:spcAft>
            <a:buChar char="•"/>
          </a:pPr>
          <a:r>
            <a:rPr lang="nl-NL" sz="1100" kern="1200"/>
            <a:t>Onderwijsgegevens zijn bekend en vermeld op het aanmeldformulier </a:t>
          </a:r>
          <a:endParaRPr lang="en-US" sz="1100" kern="1200"/>
        </a:p>
        <a:p>
          <a:pPr marL="57150" lvl="1" indent="-57150" algn="l" defTabSz="488950">
            <a:lnSpc>
              <a:spcPct val="90000"/>
            </a:lnSpc>
            <a:spcBef>
              <a:spcPct val="0"/>
            </a:spcBef>
            <a:spcAft>
              <a:spcPct val="15000"/>
            </a:spcAft>
            <a:buChar char="•"/>
          </a:pPr>
          <a:r>
            <a:rPr lang="nl-NL" sz="1100" kern="1200"/>
            <a:t>Multidisciplinaire expertteams (BREN/RET’s) waar onderwijsexpertise aan toegevoegd wordt </a:t>
          </a:r>
          <a:endParaRPr lang="en-US" sz="1100" kern="1200"/>
        </a:p>
        <a:p>
          <a:pPr marL="57150" lvl="1" indent="-57150" algn="l" defTabSz="488950">
            <a:lnSpc>
              <a:spcPct val="90000"/>
            </a:lnSpc>
            <a:spcBef>
              <a:spcPct val="0"/>
            </a:spcBef>
            <a:spcAft>
              <a:spcPct val="15000"/>
            </a:spcAft>
            <a:buChar char="•"/>
          </a:pPr>
          <a:r>
            <a:rPr lang="nl-NL" sz="1100" kern="1200"/>
            <a:t>Zorgvuldig onderzoek (‘verklarende analyse’): wat is er gebeurd, waar wil je naar toe, wat is daarvoor nodig</a:t>
          </a:r>
          <a:endParaRPr lang="en-US" sz="1100" kern="1200"/>
        </a:p>
        <a:p>
          <a:pPr marL="57150" lvl="1" indent="-57150" algn="l" defTabSz="488950">
            <a:lnSpc>
              <a:spcPct val="90000"/>
            </a:lnSpc>
            <a:spcBef>
              <a:spcPct val="0"/>
            </a:spcBef>
            <a:spcAft>
              <a:spcPct val="15000"/>
            </a:spcAft>
            <a:buChar char="•"/>
          </a:pPr>
          <a:r>
            <a:rPr lang="nl-NL" sz="1100" kern="1200"/>
            <a:t>Geen plaatsingen meer vanuit crisis/spoed  </a:t>
          </a:r>
          <a:endParaRPr lang="en-US" sz="1100" kern="1200"/>
        </a:p>
        <a:p>
          <a:pPr marL="57150" lvl="1" indent="-57150" algn="l" defTabSz="488950">
            <a:lnSpc>
              <a:spcPct val="90000"/>
            </a:lnSpc>
            <a:spcBef>
              <a:spcPct val="0"/>
            </a:spcBef>
            <a:spcAft>
              <a:spcPct val="15000"/>
            </a:spcAft>
            <a:buChar char="•"/>
          </a:pPr>
          <a:r>
            <a:rPr lang="nl-NL" sz="1100" kern="1200"/>
            <a:t>Verder o</a:t>
          </a:r>
          <a:r>
            <a:rPr lang="nl-NL" sz="1100" b="0" i="0" kern="1200" baseline="0"/>
            <a:t>ntwikke</a:t>
          </a:r>
          <a:r>
            <a:rPr lang="nl-NL" sz="1100" kern="1200"/>
            <a:t>len van alternatieven </a:t>
          </a:r>
          <a:br>
            <a:rPr lang="nl-NL" sz="1100" b="0" i="0" kern="1200" baseline="0"/>
          </a:br>
          <a:endParaRPr lang="en-US" sz="1100" kern="1200"/>
        </a:p>
      </dsp:txBody>
      <dsp:txXfrm>
        <a:off x="2253343" y="1091115"/>
        <a:ext cx="2196872" cy="2757414"/>
      </dsp:txXfrm>
    </dsp:sp>
    <dsp:sp modelId="{ED7149D1-39B0-438B-B33D-64D111E323E7}">
      <dsp:nvSpPr>
        <dsp:cNvPr id="0" name=""/>
        <dsp:cNvSpPr/>
      </dsp:nvSpPr>
      <dsp:spPr>
        <a:xfrm>
          <a:off x="140" y="1343221"/>
          <a:ext cx="2253202" cy="2253202"/>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nl-NL" sz="1800" b="0" kern="1200" baseline="0"/>
            <a:t>Instroom: zorgvuldig en gezamenlijk proces vanuit zor</a:t>
          </a:r>
          <a:r>
            <a:rPr lang="nl-NL" sz="1800" kern="1200"/>
            <a:t>g en onderwijs</a:t>
          </a:r>
          <a:endParaRPr lang="en-US" sz="1800" kern="1200"/>
        </a:p>
      </dsp:txBody>
      <dsp:txXfrm>
        <a:off x="330114" y="1673195"/>
        <a:ext cx="1593254" cy="1593254"/>
      </dsp:txXfrm>
    </dsp:sp>
    <dsp:sp modelId="{3553C70A-21DE-4683-8F66-92410F09C38C}">
      <dsp:nvSpPr>
        <dsp:cNvPr id="0" name=""/>
        <dsp:cNvSpPr/>
      </dsp:nvSpPr>
      <dsp:spPr>
        <a:xfrm>
          <a:off x="7041398" y="500240"/>
          <a:ext cx="4506404" cy="3939164"/>
        </a:xfrm>
        <a:prstGeom prst="rightArrow">
          <a:avLst>
            <a:gd name="adj1" fmla="val 70000"/>
            <a:gd name="adj2" fmla="val 50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6985" rIns="13970" bIns="6985" numCol="1" spcCol="1270" anchor="ctr" anchorCtr="0">
          <a:noAutofit/>
        </a:bodyPr>
        <a:lstStyle/>
        <a:p>
          <a:pPr marL="57150" lvl="1" indent="-57150" algn="l" defTabSz="488950">
            <a:lnSpc>
              <a:spcPct val="90000"/>
            </a:lnSpc>
            <a:spcBef>
              <a:spcPct val="0"/>
            </a:spcBef>
            <a:spcAft>
              <a:spcPct val="15000"/>
            </a:spcAft>
            <a:buChar char="•"/>
          </a:pPr>
          <a:r>
            <a:rPr lang="nl-NL" sz="1100" b="0" i="0" kern="1200" baseline="0"/>
            <a:t>Kortdurend: streven naar max. 10 weken</a:t>
          </a:r>
          <a:endParaRPr lang="en-US" sz="1100" kern="1200"/>
        </a:p>
        <a:p>
          <a:pPr marL="57150" lvl="1" indent="-57150" algn="l" defTabSz="488950">
            <a:lnSpc>
              <a:spcPct val="90000"/>
            </a:lnSpc>
            <a:spcBef>
              <a:spcPct val="0"/>
            </a:spcBef>
            <a:spcAft>
              <a:spcPct val="15000"/>
            </a:spcAft>
            <a:buChar char="•"/>
          </a:pPr>
          <a:r>
            <a:rPr lang="nl-NL" sz="1100" b="0" i="0" kern="1200" baseline="0"/>
            <a:t>Tijdens het verblijf blijft er verbinding met de eigen regio en het eigen netwerk en/of ouders</a:t>
          </a:r>
          <a:endParaRPr lang="en-US" sz="1100" kern="1200"/>
        </a:p>
        <a:p>
          <a:pPr marL="57150" lvl="1" indent="-57150" algn="l" defTabSz="488950">
            <a:lnSpc>
              <a:spcPct val="90000"/>
            </a:lnSpc>
            <a:spcBef>
              <a:spcPct val="0"/>
            </a:spcBef>
            <a:spcAft>
              <a:spcPct val="15000"/>
            </a:spcAft>
            <a:buChar char="•"/>
          </a:pPr>
          <a:r>
            <a:rPr lang="nl-NL" sz="1100" b="0" i="0" kern="1200" baseline="0" dirty="0"/>
            <a:t>Onderwijs als cruciaal en integraal onderdeel van het aanbod: onderwijs is leidend en er is een doorlopende leerlijn voor de jongeren.</a:t>
          </a:r>
          <a:endParaRPr lang="en-US" sz="1100" kern="1200" dirty="0"/>
        </a:p>
        <a:p>
          <a:pPr marL="57150" lvl="1" indent="-57150" algn="l" defTabSz="488950">
            <a:lnSpc>
              <a:spcPct val="90000"/>
            </a:lnSpc>
            <a:spcBef>
              <a:spcPct val="0"/>
            </a:spcBef>
            <a:spcAft>
              <a:spcPct val="15000"/>
            </a:spcAft>
            <a:buChar char="•"/>
          </a:pPr>
          <a:r>
            <a:rPr lang="nl-NL" sz="1100" b="0" i="0" kern="1200" baseline="0"/>
            <a:t>Een inhoudelijke verbreding van het zorg- en onderwijsaanbod met GGZ-, LVB-expertise en Verslavingszorg.</a:t>
          </a:r>
          <a:endParaRPr lang="en-US" sz="1100" kern="1200"/>
        </a:p>
        <a:p>
          <a:pPr marL="57150" lvl="1" indent="-57150" algn="l" defTabSz="488950">
            <a:lnSpc>
              <a:spcPct val="90000"/>
            </a:lnSpc>
            <a:spcBef>
              <a:spcPct val="0"/>
            </a:spcBef>
            <a:spcAft>
              <a:spcPct val="15000"/>
            </a:spcAft>
            <a:buChar char="•"/>
          </a:pPr>
          <a:r>
            <a:rPr lang="nl-NL" sz="1100" b="0" i="0" kern="1200" baseline="0" dirty="0"/>
            <a:t>Aandachts-, liefdevolle en trauma sensitieve zorg: aandacht voor talenten, mogelijkheden en een positieve blik naar jongeren.</a:t>
          </a:r>
          <a:endParaRPr lang="en-US" sz="1100" kern="1200" dirty="0"/>
        </a:p>
      </dsp:txBody>
      <dsp:txXfrm>
        <a:off x="8167999" y="1091115"/>
        <a:ext cx="2196872" cy="2757414"/>
      </dsp:txXfrm>
    </dsp:sp>
    <dsp:sp modelId="{1D1706FF-25A1-40B0-8419-71B2B5FE4BD3}">
      <dsp:nvSpPr>
        <dsp:cNvPr id="0" name=""/>
        <dsp:cNvSpPr/>
      </dsp:nvSpPr>
      <dsp:spPr>
        <a:xfrm>
          <a:off x="5914797" y="1343221"/>
          <a:ext cx="2253202" cy="2253202"/>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nl-NL" sz="1800" b="0" i="0" kern="1200" baseline="0"/>
            <a:t>Plaatsing: </a:t>
          </a:r>
          <a:endParaRPr lang="en-US" sz="1800" kern="1200"/>
        </a:p>
      </dsp:txBody>
      <dsp:txXfrm>
        <a:off x="6244771" y="1673195"/>
        <a:ext cx="1593254" cy="15932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F05EAA-AC83-4701-9E28-D1DF4FD71D10}">
      <dsp:nvSpPr>
        <dsp:cNvPr id="0" name=""/>
        <dsp:cNvSpPr/>
      </dsp:nvSpPr>
      <dsp:spPr>
        <a:xfrm>
          <a:off x="3107983" y="0"/>
          <a:ext cx="5668014" cy="4251489"/>
        </a:xfrm>
        <a:prstGeom prst="rightArrow">
          <a:avLst>
            <a:gd name="adj1" fmla="val 70000"/>
            <a:gd name="adj2" fmla="val 50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15240" bIns="7620" numCol="1" spcCol="1270" anchor="ctr" anchorCtr="0">
          <a:noAutofit/>
        </a:bodyPr>
        <a:lstStyle/>
        <a:p>
          <a:pPr marL="114300" lvl="1" indent="-114300" algn="l" defTabSz="533400">
            <a:lnSpc>
              <a:spcPct val="90000"/>
            </a:lnSpc>
            <a:spcBef>
              <a:spcPct val="0"/>
            </a:spcBef>
            <a:spcAft>
              <a:spcPct val="15000"/>
            </a:spcAft>
            <a:buChar char="•"/>
          </a:pPr>
          <a:r>
            <a:rPr lang="nl-NL" sz="1200" kern="1200" dirty="0"/>
            <a:t>Verwachte uitstroomdatum wordt met alle betrokkenen besproken, zodat er tijdens plaatsing al gewerkt wordt richting passende uitstroom en begeleiding.</a:t>
          </a:r>
          <a:endParaRPr lang="en-US" sz="1200" kern="1200" dirty="0"/>
        </a:p>
        <a:p>
          <a:pPr marL="114300" lvl="1" indent="-114300" algn="l" defTabSz="533400">
            <a:lnSpc>
              <a:spcPct val="90000"/>
            </a:lnSpc>
            <a:spcBef>
              <a:spcPct val="0"/>
            </a:spcBef>
            <a:spcAft>
              <a:spcPct val="15000"/>
            </a:spcAft>
            <a:buChar char="•"/>
          </a:pPr>
          <a:r>
            <a:rPr lang="en-US" sz="1200" kern="1200" dirty="0" err="1"/>
            <a:t>Uitstroom</a:t>
          </a:r>
          <a:r>
            <a:rPr lang="en-US" sz="1200" kern="1200" dirty="0"/>
            <a:t> </a:t>
          </a:r>
          <a:r>
            <a:rPr lang="en-US" sz="1200" kern="1200" dirty="0" err="1"/>
            <a:t>naar</a:t>
          </a:r>
          <a:r>
            <a:rPr lang="en-US" sz="1200" kern="1200" dirty="0"/>
            <a:t>: school van </a:t>
          </a:r>
          <a:r>
            <a:rPr lang="en-US" sz="1200" kern="1200" dirty="0" err="1"/>
            <a:t>herkomst</a:t>
          </a:r>
          <a:r>
            <a:rPr lang="en-US" sz="1200" kern="1200" dirty="0"/>
            <a:t> of van </a:t>
          </a:r>
          <a:r>
            <a:rPr lang="en-US" sz="1200" kern="1200" dirty="0" err="1"/>
            <a:t>toekomst</a:t>
          </a:r>
          <a:r>
            <a:rPr lang="en-US" sz="1200" kern="1200" dirty="0"/>
            <a:t> </a:t>
          </a:r>
        </a:p>
        <a:p>
          <a:pPr marL="114300" lvl="1" indent="-114300" algn="l" defTabSz="533400">
            <a:lnSpc>
              <a:spcPct val="90000"/>
            </a:lnSpc>
            <a:spcBef>
              <a:spcPct val="0"/>
            </a:spcBef>
            <a:spcAft>
              <a:spcPct val="15000"/>
            </a:spcAft>
            <a:buChar char="•"/>
          </a:pPr>
          <a:r>
            <a:rPr lang="nl-NL" sz="1200" kern="1200" dirty="0"/>
            <a:t>Maatwerkbegeleiding plan voor zowel zorg- als onderwijsbegeleiding. Niet alleen gericht op de leerling, maar ook voor de docenten/schoolteam </a:t>
          </a:r>
          <a:endParaRPr lang="en-US" sz="1200" kern="1200" dirty="0"/>
        </a:p>
        <a:p>
          <a:pPr marL="114300" lvl="1" indent="-114300" algn="l" defTabSz="533400">
            <a:lnSpc>
              <a:spcPct val="90000"/>
            </a:lnSpc>
            <a:spcBef>
              <a:spcPct val="0"/>
            </a:spcBef>
            <a:spcAft>
              <a:spcPct val="15000"/>
            </a:spcAft>
            <a:buChar char="•"/>
          </a:pPr>
          <a:r>
            <a:rPr lang="nl-NL" sz="1200" kern="1200" dirty="0"/>
            <a:t>De verschillende leefgebieden van een kind of jongere zijn het uitgangspunt: support, wonen, school en werk, inkomen en welzijn </a:t>
          </a:r>
          <a:br>
            <a:rPr lang="nl-NL" sz="1200" b="0" i="0" kern="1200" baseline="0" dirty="0"/>
          </a:br>
          <a:endParaRPr lang="en-US" sz="1200" kern="1200" dirty="0"/>
        </a:p>
      </dsp:txBody>
      <dsp:txXfrm>
        <a:off x="4524986" y="637723"/>
        <a:ext cx="2763157" cy="2976043"/>
      </dsp:txXfrm>
    </dsp:sp>
    <dsp:sp modelId="{ED7149D1-39B0-438B-B33D-64D111E323E7}">
      <dsp:nvSpPr>
        <dsp:cNvPr id="0" name=""/>
        <dsp:cNvSpPr/>
      </dsp:nvSpPr>
      <dsp:spPr>
        <a:xfrm>
          <a:off x="1997332" y="909818"/>
          <a:ext cx="2431851" cy="2431851"/>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nl-NL" sz="3200" b="0" kern="1200" baseline="0" dirty="0"/>
            <a:t>Uitstroom en Nazorg </a:t>
          </a:r>
          <a:endParaRPr lang="en-US" sz="3200" kern="1200" dirty="0"/>
        </a:p>
      </dsp:txBody>
      <dsp:txXfrm>
        <a:off x="2353468" y="1265954"/>
        <a:ext cx="1719579" cy="171957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34644F-F955-4D95-905D-F122D6FA57FA}">
      <dsp:nvSpPr>
        <dsp:cNvPr id="0" name=""/>
        <dsp:cNvSpPr/>
      </dsp:nvSpPr>
      <dsp:spPr>
        <a:xfrm>
          <a:off x="3177" y="249748"/>
          <a:ext cx="3098101" cy="403200"/>
        </a:xfrm>
        <a:prstGeom prst="rect">
          <a:avLst/>
        </a:prstGeom>
        <a:solidFill>
          <a:srgbClr val="00206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nl-NL" sz="1400" b="1" kern="1200"/>
            <a:t>Instroom</a:t>
          </a:r>
          <a:endParaRPr lang="nl-NL" sz="1400" b="1" kern="1200" dirty="0"/>
        </a:p>
      </dsp:txBody>
      <dsp:txXfrm>
        <a:off x="3177" y="249748"/>
        <a:ext cx="3098101" cy="403200"/>
      </dsp:txXfrm>
    </dsp:sp>
    <dsp:sp modelId="{D83C14B6-C187-4388-8441-D41E8952E738}">
      <dsp:nvSpPr>
        <dsp:cNvPr id="0" name=""/>
        <dsp:cNvSpPr/>
      </dsp:nvSpPr>
      <dsp:spPr>
        <a:xfrm>
          <a:off x="3177" y="652948"/>
          <a:ext cx="3098101" cy="3091213"/>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nl-NL" sz="1400" kern="1200"/>
            <a:t> Onderwijsperspectief is een onderdeel van toeleiding en plaatsing. Het onderwijs sluit aan bij (boven)regionale expertteams (BREN/RET) </a:t>
          </a:r>
          <a:endParaRPr lang="nl-NL" sz="1400" kern="1200" dirty="0"/>
        </a:p>
        <a:p>
          <a:pPr marL="114300" lvl="1" indent="-114300" algn="l" defTabSz="622300">
            <a:lnSpc>
              <a:spcPct val="90000"/>
            </a:lnSpc>
            <a:spcBef>
              <a:spcPct val="0"/>
            </a:spcBef>
            <a:spcAft>
              <a:spcPct val="15000"/>
            </a:spcAft>
            <a:buChar char="•"/>
          </a:pPr>
          <a:r>
            <a:rPr lang="nl-NL" sz="1400" kern="1200" dirty="0"/>
            <a:t> Onderwijs ontwikkelt zelf alternatieven en sluit aan bij de regionale alternatieven die ontwikkeld worden om instroom in JZ+ te voorkomen </a:t>
          </a:r>
        </a:p>
        <a:p>
          <a:pPr marL="114300" lvl="1" indent="-114300" algn="l" defTabSz="622300">
            <a:lnSpc>
              <a:spcPct val="90000"/>
            </a:lnSpc>
            <a:spcBef>
              <a:spcPct val="0"/>
            </a:spcBef>
            <a:spcAft>
              <a:spcPct val="15000"/>
            </a:spcAft>
            <a:buChar char="•"/>
          </a:pPr>
          <a:r>
            <a:rPr lang="nl-NL" sz="1400" kern="1200" dirty="0"/>
            <a:t>Procesregisseur onderwijs helpt </a:t>
          </a:r>
          <a:r>
            <a:rPr lang="nl-NL" sz="1400" i="1" kern="1200" dirty="0"/>
            <a:t>tijdelijk</a:t>
          </a:r>
          <a:r>
            <a:rPr lang="nl-NL" sz="1400" kern="1200" dirty="0"/>
            <a:t> om de processen tussen zorg en onderwijs op elkaar aan te laten sluiten</a:t>
          </a:r>
        </a:p>
      </dsp:txBody>
      <dsp:txXfrm>
        <a:off x="3177" y="652948"/>
        <a:ext cx="3098101" cy="3091213"/>
      </dsp:txXfrm>
    </dsp:sp>
    <dsp:sp modelId="{204B7A03-972F-411B-8E2D-6C236982CF77}">
      <dsp:nvSpPr>
        <dsp:cNvPr id="0" name=""/>
        <dsp:cNvSpPr/>
      </dsp:nvSpPr>
      <dsp:spPr>
        <a:xfrm>
          <a:off x="3535013" y="249748"/>
          <a:ext cx="3098101" cy="403200"/>
        </a:xfrm>
        <a:prstGeom prst="rect">
          <a:avLst/>
        </a:prstGeom>
        <a:solidFill>
          <a:srgbClr val="00206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nl-NL" sz="1400" b="1" kern="1200"/>
            <a:t>Doorstroom</a:t>
          </a:r>
          <a:endParaRPr lang="nl-NL" sz="1400" b="1" kern="1200" dirty="0"/>
        </a:p>
      </dsp:txBody>
      <dsp:txXfrm>
        <a:off x="3535013" y="249748"/>
        <a:ext cx="3098101" cy="403200"/>
      </dsp:txXfrm>
    </dsp:sp>
    <dsp:sp modelId="{5360102C-24DA-4035-9912-71F8D1FD2660}">
      <dsp:nvSpPr>
        <dsp:cNvPr id="0" name=""/>
        <dsp:cNvSpPr/>
      </dsp:nvSpPr>
      <dsp:spPr>
        <a:xfrm>
          <a:off x="3535013" y="652948"/>
          <a:ext cx="3098101" cy="3091213"/>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nl-NL" sz="1400" kern="1200" dirty="0"/>
            <a:t> Instellingsscholen worden tijdelijke bovenregionale voorzieningen</a:t>
          </a:r>
        </a:p>
        <a:p>
          <a:pPr marL="114300" lvl="1" indent="-114300" algn="l" defTabSz="622300">
            <a:lnSpc>
              <a:spcPct val="90000"/>
            </a:lnSpc>
            <a:spcBef>
              <a:spcPct val="0"/>
            </a:spcBef>
            <a:spcAft>
              <a:spcPct val="15000"/>
            </a:spcAft>
            <a:buChar char="•"/>
          </a:pPr>
          <a:r>
            <a:rPr lang="nl-NL" sz="1400" kern="1200"/>
            <a:t> LVB- en GGZ expertise in de instellingschool  </a:t>
          </a:r>
          <a:endParaRPr lang="nl-NL" sz="1400" kern="1200" dirty="0"/>
        </a:p>
        <a:p>
          <a:pPr marL="114300" lvl="1" indent="-114300" algn="l" defTabSz="622300">
            <a:lnSpc>
              <a:spcPct val="90000"/>
            </a:lnSpc>
            <a:spcBef>
              <a:spcPct val="0"/>
            </a:spcBef>
            <a:spcAft>
              <a:spcPct val="15000"/>
            </a:spcAft>
            <a:buChar char="•"/>
          </a:pPr>
          <a:r>
            <a:rPr lang="nl-NL" sz="1400" kern="1200"/>
            <a:t> Leerling wordt niet uitgeschreven bij de school van herkomst. De stamschool behoudt zorgplicht en houdt contact met de leerling, de zorginstelling en de instellingsschool om een doorlopende leerlijn en perspectief op onderwijs te behouden.</a:t>
          </a:r>
          <a:endParaRPr lang="nl-NL" sz="1400" kern="1200" dirty="0"/>
        </a:p>
      </dsp:txBody>
      <dsp:txXfrm>
        <a:off x="3535013" y="652948"/>
        <a:ext cx="3098101" cy="3091213"/>
      </dsp:txXfrm>
    </dsp:sp>
    <dsp:sp modelId="{F877F195-C28B-471C-8A94-C06035776F9B}">
      <dsp:nvSpPr>
        <dsp:cNvPr id="0" name=""/>
        <dsp:cNvSpPr/>
      </dsp:nvSpPr>
      <dsp:spPr>
        <a:xfrm>
          <a:off x="7066848" y="249748"/>
          <a:ext cx="3098101" cy="403200"/>
        </a:xfrm>
        <a:prstGeom prst="rect">
          <a:avLst/>
        </a:prstGeom>
        <a:solidFill>
          <a:srgbClr val="00206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nl-NL" sz="1400" b="1" kern="1200"/>
            <a:t>Uitstroom en nazorg</a:t>
          </a:r>
          <a:endParaRPr lang="nl-NL" sz="1400" b="1" kern="1200" dirty="0"/>
        </a:p>
      </dsp:txBody>
      <dsp:txXfrm>
        <a:off x="7066848" y="249748"/>
        <a:ext cx="3098101" cy="403200"/>
      </dsp:txXfrm>
    </dsp:sp>
    <dsp:sp modelId="{F8CB22F7-A36B-4F88-9317-159C52720578}">
      <dsp:nvSpPr>
        <dsp:cNvPr id="0" name=""/>
        <dsp:cNvSpPr/>
      </dsp:nvSpPr>
      <dsp:spPr>
        <a:xfrm>
          <a:off x="7066848" y="652948"/>
          <a:ext cx="3098101" cy="3091213"/>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nl-NL" sz="1400" kern="1200" dirty="0"/>
            <a:t>Rol voor het samenwerkingsverband als er geen stamschool meer is </a:t>
          </a:r>
        </a:p>
        <a:p>
          <a:pPr marL="114300" lvl="1" indent="-114300" algn="l" defTabSz="622300">
            <a:lnSpc>
              <a:spcPct val="90000"/>
            </a:lnSpc>
            <a:spcBef>
              <a:spcPct val="0"/>
            </a:spcBef>
            <a:spcAft>
              <a:spcPct val="15000"/>
            </a:spcAft>
            <a:buChar char="•"/>
          </a:pPr>
          <a:r>
            <a:rPr lang="nl-NL" sz="1400" kern="1200" dirty="0"/>
            <a:t>Er wordt ambulante overstapbegeleiding geboden na verblijf op de instelling, zowel vanuit zorg als vanuit onderwijs. Scholen staan hiervoor open.</a:t>
          </a:r>
        </a:p>
        <a:p>
          <a:pPr marL="114300" lvl="1" indent="-114300" algn="l" defTabSz="622300">
            <a:lnSpc>
              <a:spcPct val="90000"/>
            </a:lnSpc>
            <a:spcBef>
              <a:spcPct val="0"/>
            </a:spcBef>
            <a:spcAft>
              <a:spcPct val="15000"/>
            </a:spcAft>
            <a:buChar char="•"/>
          </a:pPr>
          <a:r>
            <a:rPr lang="nl-NL" sz="1400" kern="1200" dirty="0"/>
            <a:t> De instellingsscholen ontwikkelen hun ambulante inzet verder door en zetten hun expertise breder in om preventief het scholenveld te versterken </a:t>
          </a:r>
        </a:p>
        <a:p>
          <a:pPr marL="114300" lvl="1" indent="-114300" algn="l" defTabSz="622300">
            <a:lnSpc>
              <a:spcPct val="90000"/>
            </a:lnSpc>
            <a:spcBef>
              <a:spcPct val="0"/>
            </a:spcBef>
            <a:spcAft>
              <a:spcPct val="15000"/>
            </a:spcAft>
            <a:buChar char="•"/>
          </a:pPr>
          <a:r>
            <a:rPr lang="nl-NL" sz="1400" kern="1200"/>
            <a:t> Link met de onderwijscoalitie: innovatiebudgetten om te zorgen voor een soepele overgang </a:t>
          </a:r>
          <a:endParaRPr lang="nl-NL" sz="1400" kern="1200" dirty="0"/>
        </a:p>
      </dsp:txBody>
      <dsp:txXfrm>
        <a:off x="7066848" y="652948"/>
        <a:ext cx="3098101" cy="309121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C1BAB1-2CBA-4416-9D87-49A95DE1A461}">
      <dsp:nvSpPr>
        <dsp:cNvPr id="0" name=""/>
        <dsp:cNvSpPr/>
      </dsp:nvSpPr>
      <dsp:spPr>
        <a:xfrm>
          <a:off x="205509" y="828340"/>
          <a:ext cx="911674" cy="911674"/>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1D1F627-68C1-45AE-B581-EEC0FC19AC4B}">
      <dsp:nvSpPr>
        <dsp:cNvPr id="0" name=""/>
        <dsp:cNvSpPr/>
      </dsp:nvSpPr>
      <dsp:spPr>
        <a:xfrm>
          <a:off x="396960" y="1019791"/>
          <a:ext cx="528770" cy="52877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294F506-503D-4C4E-951B-5474955861B4}">
      <dsp:nvSpPr>
        <dsp:cNvPr id="0" name=""/>
        <dsp:cNvSpPr/>
      </dsp:nvSpPr>
      <dsp:spPr>
        <a:xfrm>
          <a:off x="1312541" y="82834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100000"/>
            </a:lnSpc>
            <a:spcBef>
              <a:spcPct val="0"/>
            </a:spcBef>
            <a:spcAft>
              <a:spcPct val="35000"/>
            </a:spcAft>
            <a:buNone/>
          </a:pPr>
          <a:r>
            <a:rPr lang="nl-NL" sz="1500" kern="1200"/>
            <a:t>Hoe kijk je naar deze visie?</a:t>
          </a:r>
        </a:p>
      </dsp:txBody>
      <dsp:txXfrm>
        <a:off x="1312541" y="828340"/>
        <a:ext cx="2148945" cy="911674"/>
      </dsp:txXfrm>
    </dsp:sp>
    <dsp:sp modelId="{F08E5556-8DF2-47F3-A611-A3B63CD6FA34}">
      <dsp:nvSpPr>
        <dsp:cNvPr id="0" name=""/>
        <dsp:cNvSpPr/>
      </dsp:nvSpPr>
      <dsp:spPr>
        <a:xfrm>
          <a:off x="3835925" y="828340"/>
          <a:ext cx="911674" cy="911674"/>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1F05D79-9FC5-4838-AA4B-683C4F5D0680}">
      <dsp:nvSpPr>
        <dsp:cNvPr id="0" name=""/>
        <dsp:cNvSpPr/>
      </dsp:nvSpPr>
      <dsp:spPr>
        <a:xfrm>
          <a:off x="4027376" y="1019791"/>
          <a:ext cx="528770" cy="52877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9830DC1-A7C3-44AB-8E6A-0E93DF8F03BB}">
      <dsp:nvSpPr>
        <dsp:cNvPr id="0" name=""/>
        <dsp:cNvSpPr/>
      </dsp:nvSpPr>
      <dsp:spPr>
        <a:xfrm>
          <a:off x="4942957" y="82834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100000"/>
            </a:lnSpc>
            <a:spcBef>
              <a:spcPct val="0"/>
            </a:spcBef>
            <a:spcAft>
              <a:spcPct val="35000"/>
            </a:spcAft>
            <a:buNone/>
          </a:pPr>
          <a:r>
            <a:rPr lang="nl-NL" sz="1500" kern="1200"/>
            <a:t>Wat wil je nog meegeven? </a:t>
          </a:r>
        </a:p>
      </dsp:txBody>
      <dsp:txXfrm>
        <a:off x="4942957" y="828340"/>
        <a:ext cx="2148945" cy="911674"/>
      </dsp:txXfrm>
    </dsp:sp>
    <dsp:sp modelId="{B9E18716-3685-492B-995B-28FFA3694974}">
      <dsp:nvSpPr>
        <dsp:cNvPr id="0" name=""/>
        <dsp:cNvSpPr/>
      </dsp:nvSpPr>
      <dsp:spPr>
        <a:xfrm>
          <a:off x="7466341" y="828340"/>
          <a:ext cx="911674" cy="911674"/>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BBDDB28-5E66-4FC9-B887-941F3C09730E}">
      <dsp:nvSpPr>
        <dsp:cNvPr id="0" name=""/>
        <dsp:cNvSpPr/>
      </dsp:nvSpPr>
      <dsp:spPr>
        <a:xfrm>
          <a:off x="7657792" y="1019791"/>
          <a:ext cx="528770" cy="52877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4A8AD6B-1606-4717-91F6-D30C62248789}">
      <dsp:nvSpPr>
        <dsp:cNvPr id="0" name=""/>
        <dsp:cNvSpPr/>
      </dsp:nvSpPr>
      <dsp:spPr>
        <a:xfrm>
          <a:off x="8573374" y="82834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100000"/>
            </a:lnSpc>
            <a:spcBef>
              <a:spcPct val="0"/>
            </a:spcBef>
            <a:spcAft>
              <a:spcPct val="35000"/>
            </a:spcAft>
            <a:buNone/>
          </a:pPr>
          <a:r>
            <a:rPr lang="nl-NL" sz="1500" kern="1200"/>
            <a:t>Wat is er nodig om deze visie te vertalen naar de praktijk?</a:t>
          </a:r>
        </a:p>
      </dsp:txBody>
      <dsp:txXfrm>
        <a:off x="8573374" y="828340"/>
        <a:ext cx="2148945" cy="911674"/>
      </dsp:txXfrm>
    </dsp:sp>
    <dsp:sp modelId="{9AB3BE75-29BA-4ABA-BF19-EE362C29D21B}">
      <dsp:nvSpPr>
        <dsp:cNvPr id="0" name=""/>
        <dsp:cNvSpPr/>
      </dsp:nvSpPr>
      <dsp:spPr>
        <a:xfrm>
          <a:off x="205509" y="2452790"/>
          <a:ext cx="911674" cy="911674"/>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6C2222E-46DA-428B-B4BC-925BD05E9EDA}">
      <dsp:nvSpPr>
        <dsp:cNvPr id="0" name=""/>
        <dsp:cNvSpPr/>
      </dsp:nvSpPr>
      <dsp:spPr>
        <a:xfrm>
          <a:off x="396960" y="2644242"/>
          <a:ext cx="528770" cy="52877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A99A11B-5576-42E3-B736-F99ADB0064F7}">
      <dsp:nvSpPr>
        <dsp:cNvPr id="0" name=""/>
        <dsp:cNvSpPr/>
      </dsp:nvSpPr>
      <dsp:spPr>
        <a:xfrm>
          <a:off x="1312541" y="245279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100000"/>
            </a:lnSpc>
            <a:spcBef>
              <a:spcPct val="0"/>
            </a:spcBef>
            <a:spcAft>
              <a:spcPct val="35000"/>
            </a:spcAft>
            <a:buNone/>
          </a:pPr>
          <a:r>
            <a:rPr lang="nl-NL" sz="1500" kern="1200"/>
            <a:t>Welke kansen en aandachtspunten zie je? </a:t>
          </a:r>
        </a:p>
      </dsp:txBody>
      <dsp:txXfrm>
        <a:off x="1312541" y="2452790"/>
        <a:ext cx="2148945" cy="911674"/>
      </dsp:txXfrm>
    </dsp:sp>
    <dsp:sp modelId="{54DB9B85-4109-4F97-AC12-9F0FB3B200D6}">
      <dsp:nvSpPr>
        <dsp:cNvPr id="0" name=""/>
        <dsp:cNvSpPr/>
      </dsp:nvSpPr>
      <dsp:spPr>
        <a:xfrm>
          <a:off x="3835925" y="2452790"/>
          <a:ext cx="911674" cy="911674"/>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DC9B6F4-7A98-4DF6-8821-C72E8BA65A22}">
      <dsp:nvSpPr>
        <dsp:cNvPr id="0" name=""/>
        <dsp:cNvSpPr/>
      </dsp:nvSpPr>
      <dsp:spPr>
        <a:xfrm>
          <a:off x="4027376" y="2644242"/>
          <a:ext cx="528770" cy="52877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9F0CA7F-24A1-48A3-9D35-01D0E46714E2}">
      <dsp:nvSpPr>
        <dsp:cNvPr id="0" name=""/>
        <dsp:cNvSpPr/>
      </dsp:nvSpPr>
      <dsp:spPr>
        <a:xfrm>
          <a:off x="4942957" y="245279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100000"/>
            </a:lnSpc>
            <a:spcBef>
              <a:spcPct val="0"/>
            </a:spcBef>
            <a:spcAft>
              <a:spcPct val="35000"/>
            </a:spcAft>
            <a:buNone/>
          </a:pPr>
          <a:r>
            <a:rPr lang="nl-NL" sz="1500" kern="1200" dirty="0"/>
            <a:t>Hoe zouden we deze ambities kunnen monitoren en blijven leren?</a:t>
          </a:r>
        </a:p>
      </dsp:txBody>
      <dsp:txXfrm>
        <a:off x="4942957" y="2452790"/>
        <a:ext cx="2148945" cy="911674"/>
      </dsp:txXfrm>
    </dsp:sp>
    <dsp:sp modelId="{B5FAE93C-D112-4D94-AA01-379946DC20DA}">
      <dsp:nvSpPr>
        <dsp:cNvPr id="0" name=""/>
        <dsp:cNvSpPr/>
      </dsp:nvSpPr>
      <dsp:spPr>
        <a:xfrm>
          <a:off x="7466341" y="2452790"/>
          <a:ext cx="911674" cy="911674"/>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C22372-4227-4AB4-986A-8DBD0D3B60C8}">
      <dsp:nvSpPr>
        <dsp:cNvPr id="0" name=""/>
        <dsp:cNvSpPr/>
      </dsp:nvSpPr>
      <dsp:spPr>
        <a:xfrm>
          <a:off x="7657792" y="2644242"/>
          <a:ext cx="528770" cy="528770"/>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FC36A3-250E-475E-87FA-E8BCCE50F68D}">
      <dsp:nvSpPr>
        <dsp:cNvPr id="0" name=""/>
        <dsp:cNvSpPr/>
      </dsp:nvSpPr>
      <dsp:spPr>
        <a:xfrm>
          <a:off x="8573374" y="245279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100000"/>
            </a:lnSpc>
            <a:spcBef>
              <a:spcPct val="0"/>
            </a:spcBef>
            <a:spcAft>
              <a:spcPct val="35000"/>
            </a:spcAft>
            <a:buNone/>
          </a:pPr>
          <a:r>
            <a:rPr lang="nl-NL" sz="1500" kern="1200" dirty="0"/>
            <a:t>Wat haal je hier nu uit en welke stappen wil je nu gaan nemen? </a:t>
          </a:r>
        </a:p>
      </dsp:txBody>
      <dsp:txXfrm>
        <a:off x="8573374" y="2452790"/>
        <a:ext cx="2148945" cy="911674"/>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endParaRPr lang="de-DE"/>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de-DE"/>
          </a:p>
        </p:txBody>
      </p:sp>
      <p:sp>
        <p:nvSpPr>
          <p:cNvPr id="4" name="Tijdelijke aanduiding voor datum 3"/>
          <p:cNvSpPr>
            <a:spLocks noGrp="1"/>
          </p:cNvSpPr>
          <p:nvPr>
            <p:ph type="dt" sz="half" idx="10"/>
          </p:nvPr>
        </p:nvSpPr>
        <p:spPr/>
        <p:txBody>
          <a:bodyPr/>
          <a:lstStyle/>
          <a:p>
            <a:fld id="{CA953BDC-9EAE-49FE-9892-958C9F845175}" type="datetimeFigureOut">
              <a:rPr lang="de-DE" smtClean="0"/>
              <a:t>21.11.2025</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3611179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10"/>
          </p:nvPr>
        </p:nvSpPr>
        <p:spPr/>
        <p:txBody>
          <a:bodyPr/>
          <a:lstStyle/>
          <a:p>
            <a:fld id="{CA953BDC-9EAE-49FE-9892-958C9F845175}" type="datetimeFigureOut">
              <a:rPr lang="de-DE" smtClean="0"/>
              <a:t>21.11.2025</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515286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endParaRPr lang="de-DE"/>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10"/>
          </p:nvPr>
        </p:nvSpPr>
        <p:spPr/>
        <p:txBody>
          <a:bodyPr/>
          <a:lstStyle/>
          <a:p>
            <a:fld id="{CA953BDC-9EAE-49FE-9892-958C9F845175}" type="datetimeFigureOut">
              <a:rPr lang="de-DE" smtClean="0"/>
              <a:t>21.11.2025</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8302756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KOLOM">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D7CBCD-8066-57F3-7A56-628319A6B3CF}"/>
              </a:ext>
            </a:extLst>
          </p:cNvPr>
          <p:cNvSpPr>
            <a:spLocks noGrp="1"/>
          </p:cNvSpPr>
          <p:nvPr>
            <p:ph type="title"/>
          </p:nvPr>
        </p:nvSpPr>
        <p:spPr>
          <a:xfrm>
            <a:off x="806824" y="2972"/>
            <a:ext cx="8340723" cy="1341438"/>
          </a:xfrm>
        </p:spPr>
        <p:txBody>
          <a:bodyPr lIns="0" tIns="0" rIns="0" bIns="0" anchor="b" anchorCtr="0">
            <a:noAutofit/>
          </a:bodyPr>
          <a:lstStyle>
            <a:lvl1pPr>
              <a:lnSpc>
                <a:spcPts val="3000"/>
              </a:lnSpc>
              <a:defRPr sz="3000" b="1">
                <a:solidFill>
                  <a:schemeClr val="bg2"/>
                </a:solidFill>
              </a:defRPr>
            </a:lvl1pPr>
          </a:lstStyle>
          <a:p>
            <a:r>
              <a:rPr lang="nl-NL"/>
              <a:t>Klik om stijl te bewerken</a:t>
            </a:r>
          </a:p>
        </p:txBody>
      </p:sp>
      <p:sp>
        <p:nvSpPr>
          <p:cNvPr id="3" name="Tijdelijke aanduiding voor inhoud 2">
            <a:extLst>
              <a:ext uri="{FF2B5EF4-FFF2-40B4-BE49-F238E27FC236}">
                <a16:creationId xmlns:a16="http://schemas.microsoft.com/office/drawing/2014/main" id="{A3266492-B9EC-DDC9-227C-AB31007FC5CF}"/>
              </a:ext>
            </a:extLst>
          </p:cNvPr>
          <p:cNvSpPr>
            <a:spLocks noGrp="1"/>
          </p:cNvSpPr>
          <p:nvPr>
            <p:ph idx="1"/>
          </p:nvPr>
        </p:nvSpPr>
        <p:spPr>
          <a:xfrm>
            <a:off x="806825" y="1812499"/>
            <a:ext cx="5073276" cy="4483525"/>
          </a:xfrm>
        </p:spPr>
        <p:txBody>
          <a:bodyPr lIns="0" tIns="0" rIns="0" bIns="0">
            <a:noAutofit/>
          </a:bodyPr>
          <a:lstStyle>
            <a:lvl1pPr>
              <a:defRPr sz="2000">
                <a:solidFill>
                  <a:schemeClr val="tx2"/>
                </a:solidFill>
              </a:defRPr>
            </a:lvl1pPr>
            <a:lvl2pPr>
              <a:defRPr sz="2000">
                <a:solidFill>
                  <a:schemeClr val="tx2"/>
                </a:solidFill>
              </a:defRPr>
            </a:lvl2pPr>
            <a:lvl3pPr>
              <a:defRPr sz="2000">
                <a:solidFill>
                  <a:schemeClr val="tx2"/>
                </a:solidFill>
              </a:defRPr>
            </a:lvl3pPr>
            <a:lvl4pPr>
              <a:defRPr sz="2000">
                <a:solidFill>
                  <a:schemeClr val="tx2"/>
                </a:solidFill>
              </a:defRPr>
            </a:lvl4pPr>
            <a:lvl5pPr>
              <a:defRPr sz="2000">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dianummer 5">
            <a:extLst>
              <a:ext uri="{FF2B5EF4-FFF2-40B4-BE49-F238E27FC236}">
                <a16:creationId xmlns:a16="http://schemas.microsoft.com/office/drawing/2014/main" id="{B58FE332-4617-E882-B78E-EADF903FEFEC}"/>
              </a:ext>
            </a:extLst>
          </p:cNvPr>
          <p:cNvSpPr>
            <a:spLocks noGrp="1"/>
          </p:cNvSpPr>
          <p:nvPr>
            <p:ph type="sldNum" sz="quarter" idx="12"/>
          </p:nvPr>
        </p:nvSpPr>
        <p:spPr>
          <a:xfrm>
            <a:off x="810000" y="6492875"/>
            <a:ext cx="482600" cy="365125"/>
          </a:xfrm>
        </p:spPr>
        <p:txBody>
          <a:bodyPr lIns="0" tIns="0" rIns="0" bIns="0"/>
          <a:lstStyle>
            <a:lvl1pPr algn="l">
              <a:defRPr>
                <a:solidFill>
                  <a:schemeClr val="accent1"/>
                </a:solidFill>
              </a:defRPr>
            </a:lvl1pPr>
          </a:lstStyle>
          <a:p>
            <a:fld id="{05257225-29E5-2446-8121-4DE32F2BB31A}" type="slidenum">
              <a:rPr lang="nl-NL" smtClean="0"/>
              <a:pPr/>
              <a:t>‹nr.›</a:t>
            </a:fld>
            <a:endParaRPr lang="nl-NL"/>
          </a:p>
        </p:txBody>
      </p:sp>
      <p:pic>
        <p:nvPicPr>
          <p:cNvPr id="12" name="Afbeelding 11">
            <a:extLst>
              <a:ext uri="{FF2B5EF4-FFF2-40B4-BE49-F238E27FC236}">
                <a16:creationId xmlns:a16="http://schemas.microsoft.com/office/drawing/2014/main" id="{67A02D96-D895-A6E0-6A89-0228EA80B99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1415643"/>
            <a:ext cx="12193200" cy="68670"/>
          </a:xfrm>
          <a:prstGeom prst="rect">
            <a:avLst/>
          </a:prstGeom>
        </p:spPr>
      </p:pic>
      <p:pic>
        <p:nvPicPr>
          <p:cNvPr id="16" name="Afbeelding 15">
            <a:extLst>
              <a:ext uri="{FF2B5EF4-FFF2-40B4-BE49-F238E27FC236}">
                <a16:creationId xmlns:a16="http://schemas.microsoft.com/office/drawing/2014/main" id="{60A0439D-B28F-37C7-78AD-C32122F2F285}"/>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9221819" y="338529"/>
            <a:ext cx="2539877" cy="883436"/>
          </a:xfrm>
          <a:prstGeom prst="rect">
            <a:avLst/>
          </a:prstGeom>
        </p:spPr>
      </p:pic>
      <p:sp>
        <p:nvSpPr>
          <p:cNvPr id="10" name="Tijdelijke aanduiding voor inhoud 2">
            <a:extLst>
              <a:ext uri="{FF2B5EF4-FFF2-40B4-BE49-F238E27FC236}">
                <a16:creationId xmlns:a16="http://schemas.microsoft.com/office/drawing/2014/main" id="{C122D00E-7336-FE3A-DBBC-C19717B1FA6B}"/>
              </a:ext>
            </a:extLst>
          </p:cNvPr>
          <p:cNvSpPr>
            <a:spLocks noGrp="1"/>
          </p:cNvSpPr>
          <p:nvPr>
            <p:ph idx="13"/>
          </p:nvPr>
        </p:nvSpPr>
        <p:spPr>
          <a:xfrm>
            <a:off x="6311900" y="1812499"/>
            <a:ext cx="5040310" cy="4483525"/>
          </a:xfrm>
        </p:spPr>
        <p:txBody>
          <a:bodyPr lIns="0" tIns="0" rIns="0" bIns="0">
            <a:noAutofit/>
          </a:bodyPr>
          <a:lstStyle>
            <a:lvl1pPr>
              <a:defRPr sz="2000">
                <a:solidFill>
                  <a:schemeClr val="tx2"/>
                </a:solidFill>
              </a:defRPr>
            </a:lvl1pPr>
            <a:lvl2pPr>
              <a:defRPr sz="2000">
                <a:solidFill>
                  <a:schemeClr val="tx2"/>
                </a:solidFill>
              </a:defRPr>
            </a:lvl2pPr>
            <a:lvl3pPr>
              <a:defRPr sz="2000">
                <a:solidFill>
                  <a:schemeClr val="tx2"/>
                </a:solidFill>
              </a:defRPr>
            </a:lvl3pPr>
            <a:lvl4pPr>
              <a:defRPr sz="2000">
                <a:solidFill>
                  <a:schemeClr val="tx2"/>
                </a:solidFill>
              </a:defRPr>
            </a:lvl4pPr>
            <a:lvl5pPr>
              <a:defRPr sz="2000">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898766187"/>
      </p:ext>
    </p:extLst>
  </p:cSld>
  <p:clrMapOvr>
    <a:masterClrMapping/>
  </p:clrMapOvr>
  <p:extLst>
    <p:ext uri="{DCECCB84-F9BA-43D5-87BE-67443E8EF086}">
      <p15:sldGuideLst xmlns:p15="http://schemas.microsoft.com/office/powerpoint/2012/main">
        <p15:guide id="1" orient="horz" pos="2160">
          <p15:clr>
            <a:srgbClr val="A4A3A4"/>
          </p15:clr>
        </p15:guide>
        <p15:guide id="2" pos="3840">
          <p15:clr>
            <a:srgbClr val="A4A3A4"/>
          </p15:clr>
        </p15:guide>
        <p15:guide id="3" pos="506">
          <p15:clr>
            <a:srgbClr val="A4A3A4"/>
          </p15:clr>
        </p15:guide>
        <p15:guide id="4" pos="7151">
          <p15:clr>
            <a:srgbClr val="A4A3A4"/>
          </p15:clr>
        </p15:guide>
        <p15:guide id="5" orient="horz" pos="1139">
          <p15:clr>
            <a:srgbClr val="A4A3A4"/>
          </p15:clr>
        </p15:guide>
        <p15:guide id="6" orient="horz" pos="3974">
          <p15:clr>
            <a:srgbClr val="A4A3A4"/>
          </p15:clr>
        </p15:guide>
        <p15:guide id="7" orient="horz" pos="845">
          <p15:clr>
            <a:srgbClr val="A4A3A4"/>
          </p15:clr>
        </p15:guide>
        <p15:guide id="8" orient="horz" pos="890">
          <p15:clr>
            <a:srgbClr val="A4A3A4"/>
          </p15:clr>
        </p15:guide>
        <p15:guide id="9" orient="horz" pos="935">
          <p15:clr>
            <a:srgbClr val="A4A3A4"/>
          </p15:clr>
        </p15:guide>
        <p15:guide id="10" pos="3704">
          <p15:clr>
            <a:srgbClr val="A4A3A4"/>
          </p15:clr>
        </p15:guide>
        <p15:guide id="11" pos="3976">
          <p15:clr>
            <a:srgbClr val="A4A3A4"/>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10"/>
          </p:nvPr>
        </p:nvSpPr>
        <p:spPr/>
        <p:txBody>
          <a:bodyPr/>
          <a:lstStyle/>
          <a:p>
            <a:fld id="{CA953BDC-9EAE-49FE-9892-958C9F845175}" type="datetimeFigureOut">
              <a:rPr lang="de-DE" smtClean="0"/>
              <a:t>21.11.2025</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2230701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endParaRPr lang="de-DE"/>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CA953BDC-9EAE-49FE-9892-958C9F845175}" type="datetimeFigureOut">
              <a:rPr lang="de-DE" smtClean="0"/>
              <a:t>21.11.2025</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74111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inhoud 2"/>
          <p:cNvSpPr>
            <a:spLocks noGrp="1"/>
          </p:cNvSpPr>
          <p:nvPr>
            <p:ph sz="half" idx="1"/>
          </p:nvPr>
        </p:nvSpPr>
        <p:spPr>
          <a:xfrm>
            <a:off x="838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inhoud 3"/>
          <p:cNvSpPr>
            <a:spLocks noGrp="1"/>
          </p:cNvSpPr>
          <p:nvPr>
            <p:ph sz="half" idx="2"/>
          </p:nvPr>
        </p:nvSpPr>
        <p:spPr>
          <a:xfrm>
            <a:off x="6172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5" name="Tijdelijke aanduiding voor datum 4"/>
          <p:cNvSpPr>
            <a:spLocks noGrp="1"/>
          </p:cNvSpPr>
          <p:nvPr>
            <p:ph type="dt" sz="half" idx="10"/>
          </p:nvPr>
        </p:nvSpPr>
        <p:spPr/>
        <p:txBody>
          <a:bodyPr/>
          <a:lstStyle/>
          <a:p>
            <a:fld id="{CA953BDC-9EAE-49FE-9892-958C9F845175}" type="datetimeFigureOut">
              <a:rPr lang="de-DE" smtClean="0"/>
              <a:t>21.11.2025</a:t>
            </a:fld>
            <a:endParaRPr lang="de-DE"/>
          </a:p>
        </p:txBody>
      </p:sp>
      <p:sp>
        <p:nvSpPr>
          <p:cNvPr id="6" name="Tijdelijke aanduiding voor voettekst 5"/>
          <p:cNvSpPr>
            <a:spLocks noGrp="1"/>
          </p:cNvSpPr>
          <p:nvPr>
            <p:ph type="ftr" sz="quarter" idx="11"/>
          </p:nvPr>
        </p:nvSpPr>
        <p:spPr/>
        <p:txBody>
          <a:bodyPr/>
          <a:lstStyle/>
          <a:p>
            <a:endParaRPr lang="de-DE"/>
          </a:p>
        </p:txBody>
      </p:sp>
      <p:sp>
        <p:nvSpPr>
          <p:cNvPr id="7" name="Tijdelijke aanduiding voor dianummer 6"/>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3915338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endParaRPr lang="de-DE"/>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7" name="Tijdelijke aanduiding voor datum 6"/>
          <p:cNvSpPr>
            <a:spLocks noGrp="1"/>
          </p:cNvSpPr>
          <p:nvPr>
            <p:ph type="dt" sz="half" idx="10"/>
          </p:nvPr>
        </p:nvSpPr>
        <p:spPr/>
        <p:txBody>
          <a:bodyPr/>
          <a:lstStyle/>
          <a:p>
            <a:fld id="{CA953BDC-9EAE-49FE-9892-958C9F845175}" type="datetimeFigureOut">
              <a:rPr lang="de-DE" smtClean="0"/>
              <a:t>21.11.2025</a:t>
            </a:fld>
            <a:endParaRPr lang="de-DE"/>
          </a:p>
        </p:txBody>
      </p:sp>
      <p:sp>
        <p:nvSpPr>
          <p:cNvPr id="8" name="Tijdelijke aanduiding voor voettekst 7"/>
          <p:cNvSpPr>
            <a:spLocks noGrp="1"/>
          </p:cNvSpPr>
          <p:nvPr>
            <p:ph type="ftr" sz="quarter" idx="11"/>
          </p:nvPr>
        </p:nvSpPr>
        <p:spPr/>
        <p:txBody>
          <a:bodyPr/>
          <a:lstStyle/>
          <a:p>
            <a:endParaRPr lang="de-DE"/>
          </a:p>
        </p:txBody>
      </p:sp>
      <p:sp>
        <p:nvSpPr>
          <p:cNvPr id="9" name="Tijdelijke aanduiding voor dianummer 8"/>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2354312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datum 2"/>
          <p:cNvSpPr>
            <a:spLocks noGrp="1"/>
          </p:cNvSpPr>
          <p:nvPr>
            <p:ph type="dt" sz="half" idx="10"/>
          </p:nvPr>
        </p:nvSpPr>
        <p:spPr/>
        <p:txBody>
          <a:bodyPr/>
          <a:lstStyle/>
          <a:p>
            <a:fld id="{CA953BDC-9EAE-49FE-9892-958C9F845175}" type="datetimeFigureOut">
              <a:rPr lang="de-DE" smtClean="0"/>
              <a:t>21.11.2025</a:t>
            </a:fld>
            <a:endParaRPr lang="de-DE"/>
          </a:p>
        </p:txBody>
      </p:sp>
      <p:sp>
        <p:nvSpPr>
          <p:cNvPr id="4" name="Tijdelijke aanduiding voor voettekst 3"/>
          <p:cNvSpPr>
            <a:spLocks noGrp="1"/>
          </p:cNvSpPr>
          <p:nvPr>
            <p:ph type="ftr" sz="quarter" idx="11"/>
          </p:nvPr>
        </p:nvSpPr>
        <p:spPr/>
        <p:txBody>
          <a:bodyPr/>
          <a:lstStyle/>
          <a:p>
            <a:endParaRPr lang="de-DE"/>
          </a:p>
        </p:txBody>
      </p:sp>
      <p:sp>
        <p:nvSpPr>
          <p:cNvPr id="5" name="Tijdelijke aanduiding voor dianummer 4"/>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1214303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CA953BDC-9EAE-49FE-9892-958C9F845175}" type="datetimeFigureOut">
              <a:rPr lang="de-DE" smtClean="0"/>
              <a:t>21.11.2025</a:t>
            </a:fld>
            <a:endParaRPr lang="de-DE"/>
          </a:p>
        </p:txBody>
      </p:sp>
      <p:sp>
        <p:nvSpPr>
          <p:cNvPr id="3" name="Tijdelijke aanduiding voor voettekst 2"/>
          <p:cNvSpPr>
            <a:spLocks noGrp="1"/>
          </p:cNvSpPr>
          <p:nvPr>
            <p:ph type="ftr" sz="quarter" idx="11"/>
          </p:nvPr>
        </p:nvSpPr>
        <p:spPr/>
        <p:txBody>
          <a:bodyPr/>
          <a:lstStyle/>
          <a:p>
            <a:endParaRPr lang="de-DE"/>
          </a:p>
        </p:txBody>
      </p:sp>
      <p:sp>
        <p:nvSpPr>
          <p:cNvPr id="4" name="Tijdelijke aanduiding voor dianummer 3"/>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2022522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de-DE"/>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CA953BDC-9EAE-49FE-9892-958C9F845175}" type="datetimeFigureOut">
              <a:rPr lang="de-DE" smtClean="0"/>
              <a:t>21.11.2025</a:t>
            </a:fld>
            <a:endParaRPr lang="de-DE"/>
          </a:p>
        </p:txBody>
      </p:sp>
      <p:sp>
        <p:nvSpPr>
          <p:cNvPr id="6" name="Tijdelijke aanduiding voor voettekst 5"/>
          <p:cNvSpPr>
            <a:spLocks noGrp="1"/>
          </p:cNvSpPr>
          <p:nvPr>
            <p:ph type="ftr" sz="quarter" idx="11"/>
          </p:nvPr>
        </p:nvSpPr>
        <p:spPr/>
        <p:txBody>
          <a:bodyPr/>
          <a:lstStyle/>
          <a:p>
            <a:endParaRPr lang="de-DE"/>
          </a:p>
        </p:txBody>
      </p:sp>
      <p:sp>
        <p:nvSpPr>
          <p:cNvPr id="7" name="Tijdelijke aanduiding voor dianummer 6"/>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1577846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de-DE"/>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CA953BDC-9EAE-49FE-9892-958C9F845175}" type="datetimeFigureOut">
              <a:rPr lang="de-DE" smtClean="0"/>
              <a:t>21.11.2025</a:t>
            </a:fld>
            <a:endParaRPr lang="de-DE"/>
          </a:p>
        </p:txBody>
      </p:sp>
      <p:sp>
        <p:nvSpPr>
          <p:cNvPr id="6" name="Tijdelijke aanduiding voor voettekst 5"/>
          <p:cNvSpPr>
            <a:spLocks noGrp="1"/>
          </p:cNvSpPr>
          <p:nvPr>
            <p:ph type="ftr" sz="quarter" idx="11"/>
          </p:nvPr>
        </p:nvSpPr>
        <p:spPr/>
        <p:txBody>
          <a:bodyPr/>
          <a:lstStyle/>
          <a:p>
            <a:endParaRPr lang="de-DE"/>
          </a:p>
        </p:txBody>
      </p:sp>
      <p:sp>
        <p:nvSpPr>
          <p:cNvPr id="7" name="Tijdelijke aanduiding voor dianummer 6"/>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2130971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endParaRPr lang="de-DE"/>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953BDC-9EAE-49FE-9892-958C9F845175}" type="datetimeFigureOut">
              <a:rPr lang="de-DE" smtClean="0"/>
              <a:t>21.11.2025</a:t>
            </a:fld>
            <a:endParaRPr lang="de-DE"/>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D814C8-F66B-4915-9FEC-D62A1DED085F}" type="slidenum">
              <a:rPr lang="de-DE" smtClean="0"/>
              <a:t>‹nr.›</a:t>
            </a:fld>
            <a:endParaRPr lang="de-DE"/>
          </a:p>
        </p:txBody>
      </p:sp>
    </p:spTree>
    <p:extLst>
      <p:ext uri="{BB962C8B-B14F-4D97-AF65-F5344CB8AC3E}">
        <p14:creationId xmlns:p14="http://schemas.microsoft.com/office/powerpoint/2010/main" val="11371985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diagramLayout" Target="../diagrams/layout4.xml"/><Relationship Id="rId7" Type="http://schemas.openxmlformats.org/officeDocument/2006/relationships/image" Target="../media/image4.png"/><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29CEAA06-66AB-5606-261E-FF80E7297C3B}"/>
              </a:ext>
            </a:extLst>
          </p:cNvPr>
          <p:cNvSpPr>
            <a:spLocks noGrp="1"/>
          </p:cNvSpPr>
          <p:nvPr>
            <p:ph type="title"/>
          </p:nvPr>
        </p:nvSpPr>
        <p:spPr>
          <a:xfrm>
            <a:off x="826395" y="586855"/>
            <a:ext cx="4377201" cy="3387497"/>
          </a:xfrm>
        </p:spPr>
        <p:txBody>
          <a:bodyPr vert="horz" lIns="91440" tIns="45720" rIns="91440" bIns="45720" rtlCol="0" anchor="b">
            <a:normAutofit/>
          </a:bodyPr>
          <a:lstStyle/>
          <a:p>
            <a:pPr algn="r"/>
            <a:r>
              <a:rPr lang="en-US" sz="4800" kern="1200" dirty="0">
                <a:solidFill>
                  <a:srgbClr val="FFFFFF"/>
                </a:solidFill>
                <a:latin typeface="+mj-lt"/>
                <a:ea typeface="+mj-ea"/>
                <a:cs typeface="+mj-cs"/>
              </a:rPr>
              <a:t>Workshop </a:t>
            </a:r>
            <a:r>
              <a:rPr lang="en-US" sz="4800" kern="1200" dirty="0" err="1">
                <a:solidFill>
                  <a:srgbClr val="FFFFFF"/>
                </a:solidFill>
                <a:latin typeface="+mj-lt"/>
                <a:ea typeface="+mj-ea"/>
                <a:cs typeface="+mj-cs"/>
              </a:rPr>
              <a:t>Bovenregionaal</a:t>
            </a:r>
            <a:r>
              <a:rPr lang="en-US" sz="4800" kern="1200" dirty="0">
                <a:solidFill>
                  <a:srgbClr val="FFFFFF"/>
                </a:solidFill>
                <a:latin typeface="+mj-lt"/>
                <a:ea typeface="+mj-ea"/>
                <a:cs typeface="+mj-cs"/>
              </a:rPr>
              <a:t> Plan </a:t>
            </a:r>
            <a:r>
              <a:rPr lang="en-US" sz="4800" kern="1200" dirty="0" err="1">
                <a:solidFill>
                  <a:srgbClr val="FFFFFF"/>
                </a:solidFill>
                <a:latin typeface="+mj-lt"/>
                <a:ea typeface="+mj-ea"/>
                <a:cs typeface="+mj-cs"/>
              </a:rPr>
              <a:t>Zuidwest</a:t>
            </a:r>
            <a:br>
              <a:rPr lang="en-US" sz="4000" kern="1200" dirty="0">
                <a:solidFill>
                  <a:srgbClr val="FFFFFF"/>
                </a:solidFill>
                <a:latin typeface="+mj-lt"/>
                <a:ea typeface="+mj-ea"/>
                <a:cs typeface="+mj-cs"/>
              </a:rPr>
            </a:br>
            <a:br>
              <a:rPr lang="en-US" sz="4000" kern="1200" dirty="0">
                <a:solidFill>
                  <a:srgbClr val="FFFFFF"/>
                </a:solidFill>
                <a:latin typeface="+mj-lt"/>
                <a:ea typeface="+mj-ea"/>
                <a:cs typeface="+mj-cs"/>
              </a:rPr>
            </a:br>
            <a:r>
              <a:rPr lang="en-US" sz="1800" kern="1200" dirty="0">
                <a:solidFill>
                  <a:srgbClr val="FFFFFF"/>
                </a:solidFill>
                <a:latin typeface="+mj-lt"/>
                <a:ea typeface="+mj-ea"/>
                <a:cs typeface="+mj-cs"/>
              </a:rPr>
              <a:t>Danicia Frentz </a:t>
            </a:r>
            <a:r>
              <a:rPr lang="en-US" sz="1800" kern="1200" dirty="0" err="1">
                <a:solidFill>
                  <a:srgbClr val="FFFFFF"/>
                </a:solidFill>
                <a:latin typeface="+mj-lt"/>
                <a:ea typeface="+mj-ea"/>
                <a:cs typeface="+mj-cs"/>
              </a:rPr>
              <a:t>en</a:t>
            </a:r>
            <a:r>
              <a:rPr lang="en-US" sz="1800" kern="1200" dirty="0">
                <a:solidFill>
                  <a:srgbClr val="FFFFFF"/>
                </a:solidFill>
                <a:latin typeface="+mj-lt"/>
                <a:ea typeface="+mj-ea"/>
                <a:cs typeface="+mj-cs"/>
              </a:rPr>
              <a:t> Eline Fekkes  </a:t>
            </a:r>
            <a:endParaRPr lang="en-US" sz="4000" kern="1200" dirty="0">
              <a:solidFill>
                <a:srgbClr val="FFFFFF"/>
              </a:solidFill>
              <a:latin typeface="+mj-lt"/>
              <a:ea typeface="+mj-ea"/>
              <a:cs typeface="+mj-cs"/>
            </a:endParaRPr>
          </a:p>
        </p:txBody>
      </p:sp>
      <p:sp>
        <p:nvSpPr>
          <p:cNvPr id="5" name="Tekstvak 4">
            <a:extLst>
              <a:ext uri="{FF2B5EF4-FFF2-40B4-BE49-F238E27FC236}">
                <a16:creationId xmlns:a16="http://schemas.microsoft.com/office/drawing/2014/main" id="{C1466454-FE55-95D5-433A-D46A98FB70FB}"/>
              </a:ext>
            </a:extLst>
          </p:cNvPr>
          <p:cNvSpPr txBox="1"/>
          <p:nvPr/>
        </p:nvSpPr>
        <p:spPr>
          <a:xfrm>
            <a:off x="6503158" y="649480"/>
            <a:ext cx="4862447" cy="5546047"/>
          </a:xfrm>
          <a:prstGeom prst="rect">
            <a:avLst/>
          </a:prstGeom>
        </p:spPr>
        <p:txBody>
          <a:bodyPr vert="horz" lIns="91440" tIns="45720" rIns="91440" bIns="45720" rtlCol="0" anchor="ctr">
            <a:normAutofit/>
          </a:bodyPr>
          <a:lstStyle/>
          <a:p>
            <a:pPr>
              <a:lnSpc>
                <a:spcPct val="90000"/>
              </a:lnSpc>
              <a:spcAft>
                <a:spcPts val="600"/>
              </a:spcAft>
            </a:pPr>
            <a:r>
              <a:rPr lang="en-US" sz="2000" dirty="0">
                <a:solidFill>
                  <a:srgbClr val="002060"/>
                </a:solidFill>
              </a:rPr>
              <a:t>Agenda  </a:t>
            </a:r>
          </a:p>
          <a:p>
            <a:pPr marL="342900" indent="-228600">
              <a:lnSpc>
                <a:spcPct val="90000"/>
              </a:lnSpc>
              <a:spcAft>
                <a:spcPts val="600"/>
              </a:spcAft>
              <a:buFont typeface="Arial" panose="020B0604020202020204" pitchFamily="34" charset="0"/>
              <a:buChar char="•"/>
            </a:pPr>
            <a:r>
              <a:rPr lang="en-US" sz="2000" dirty="0"/>
              <a:t>Even </a:t>
            </a:r>
            <a:r>
              <a:rPr lang="en-US" sz="2000" dirty="0" err="1"/>
              <a:t>voorstellen</a:t>
            </a:r>
            <a:r>
              <a:rPr lang="en-US" sz="2000" dirty="0"/>
              <a:t>!</a:t>
            </a:r>
          </a:p>
          <a:p>
            <a:pPr marL="342900" indent="-228600">
              <a:lnSpc>
                <a:spcPct val="90000"/>
              </a:lnSpc>
              <a:spcAft>
                <a:spcPts val="600"/>
              </a:spcAft>
              <a:buFont typeface="Arial" panose="020B0604020202020204" pitchFamily="34" charset="0"/>
              <a:buChar char="•"/>
            </a:pPr>
            <a:r>
              <a:rPr lang="en-US" sz="2000" dirty="0" err="1"/>
              <a:t>Introductie</a:t>
            </a:r>
            <a:r>
              <a:rPr lang="en-US" sz="2000" dirty="0"/>
              <a:t> </a:t>
            </a:r>
            <a:r>
              <a:rPr lang="en-US" sz="2000" dirty="0" err="1"/>
              <a:t>bovenregionaal</a:t>
            </a:r>
            <a:r>
              <a:rPr lang="en-US" sz="2000" dirty="0"/>
              <a:t> plan: </a:t>
            </a:r>
            <a:r>
              <a:rPr lang="en-US" sz="2000" dirty="0" err="1"/>
              <a:t>waar</a:t>
            </a:r>
            <a:r>
              <a:rPr lang="en-US" sz="2000" dirty="0"/>
              <a:t> </a:t>
            </a:r>
            <a:r>
              <a:rPr lang="en-US" sz="2000" dirty="0" err="1"/>
              <a:t>gaat</a:t>
            </a:r>
            <a:r>
              <a:rPr lang="en-US" sz="2000" dirty="0"/>
              <a:t> het over </a:t>
            </a:r>
            <a:r>
              <a:rPr lang="en-US" sz="2000" dirty="0" err="1"/>
              <a:t>en</a:t>
            </a:r>
            <a:r>
              <a:rPr lang="en-US" sz="2000" dirty="0"/>
              <a:t> wat </a:t>
            </a:r>
            <a:r>
              <a:rPr lang="en-US" sz="2000" dirty="0" err="1"/>
              <a:t>staat</a:t>
            </a:r>
            <a:r>
              <a:rPr lang="en-US" sz="2000" dirty="0"/>
              <a:t> </a:t>
            </a:r>
            <a:r>
              <a:rPr lang="en-US" sz="2000" dirty="0" err="1"/>
              <a:t>erin</a:t>
            </a:r>
            <a:r>
              <a:rPr lang="en-US" sz="2000" dirty="0"/>
              <a:t>?</a:t>
            </a:r>
          </a:p>
          <a:p>
            <a:pPr marL="342900" indent="-228600">
              <a:lnSpc>
                <a:spcPct val="90000"/>
              </a:lnSpc>
              <a:spcAft>
                <a:spcPts val="600"/>
              </a:spcAft>
              <a:buFont typeface="Arial" panose="020B0604020202020204" pitchFamily="34" charset="0"/>
              <a:buChar char="•"/>
            </a:pPr>
            <a:r>
              <a:rPr lang="en-US" sz="2000" dirty="0"/>
              <a:t>Wat is de planning?</a:t>
            </a:r>
          </a:p>
          <a:p>
            <a:pPr marL="342900" indent="-228600">
              <a:lnSpc>
                <a:spcPct val="90000"/>
              </a:lnSpc>
              <a:spcAft>
                <a:spcPts val="600"/>
              </a:spcAft>
              <a:buFont typeface="Arial" panose="020B0604020202020204" pitchFamily="34" charset="0"/>
              <a:buChar char="•"/>
            </a:pPr>
            <a:r>
              <a:rPr lang="en-US" sz="2000" dirty="0"/>
              <a:t>Wat </a:t>
            </a:r>
            <a:r>
              <a:rPr lang="en-US" sz="2000" dirty="0" err="1"/>
              <a:t>betekent</a:t>
            </a:r>
            <a:r>
              <a:rPr lang="en-US" sz="2000" dirty="0"/>
              <a:t> </a:t>
            </a:r>
            <a:r>
              <a:rPr lang="en-US" sz="2000" dirty="0" err="1"/>
              <a:t>dit</a:t>
            </a:r>
            <a:r>
              <a:rPr lang="en-US" sz="2000" dirty="0"/>
              <a:t> </a:t>
            </a:r>
            <a:r>
              <a:rPr lang="en-US" sz="2000" dirty="0" err="1"/>
              <a:t>voor</a:t>
            </a:r>
            <a:r>
              <a:rPr lang="en-US" sz="2000" dirty="0"/>
              <a:t> het onderwijs? </a:t>
            </a:r>
          </a:p>
          <a:p>
            <a:pPr marL="342900" indent="-228600">
              <a:lnSpc>
                <a:spcPct val="90000"/>
              </a:lnSpc>
              <a:spcAft>
                <a:spcPts val="600"/>
              </a:spcAft>
              <a:buFont typeface="Arial" panose="020B0604020202020204" pitchFamily="34" charset="0"/>
              <a:buChar char="•"/>
            </a:pPr>
            <a:r>
              <a:rPr lang="en-US" sz="2000" dirty="0"/>
              <a:t>Met </a:t>
            </a:r>
            <a:r>
              <a:rPr lang="en-US" sz="2000" dirty="0" err="1"/>
              <a:t>elkaar</a:t>
            </a:r>
            <a:r>
              <a:rPr lang="en-US" sz="2000" dirty="0"/>
              <a:t> in </a:t>
            </a:r>
            <a:r>
              <a:rPr lang="en-US" sz="2000" dirty="0" err="1"/>
              <a:t>gesprek</a:t>
            </a:r>
            <a:endParaRPr lang="en-US" sz="2000" dirty="0"/>
          </a:p>
          <a:p>
            <a:pPr marL="571500" lvl="1">
              <a:lnSpc>
                <a:spcPct val="90000"/>
              </a:lnSpc>
              <a:spcAft>
                <a:spcPts val="600"/>
              </a:spcAft>
            </a:pPr>
            <a:endParaRPr lang="en-US" sz="2000" dirty="0"/>
          </a:p>
        </p:txBody>
      </p:sp>
      <p:sp>
        <p:nvSpPr>
          <p:cNvPr id="4" name="Tijdelijke aanduiding voor inhoud 2">
            <a:extLst>
              <a:ext uri="{FF2B5EF4-FFF2-40B4-BE49-F238E27FC236}">
                <a16:creationId xmlns:a16="http://schemas.microsoft.com/office/drawing/2014/main" id="{EF15CB33-6DB1-545A-B49E-94B6D6254EE2}"/>
              </a:ext>
            </a:extLst>
          </p:cNvPr>
          <p:cNvSpPr txBox="1">
            <a:spLocks/>
          </p:cNvSpPr>
          <p:nvPr/>
        </p:nvSpPr>
        <p:spPr>
          <a:xfrm>
            <a:off x="276380" y="1020749"/>
            <a:ext cx="5073276" cy="5548847"/>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br>
              <a:rPr kumimoji="0" lang="nl-NL" sz="2000" b="0" i="1" u="none" strike="noStrike" kern="1200" cap="none" spc="0" normalizeH="0" baseline="0" noProof="0" dirty="0">
                <a:ln>
                  <a:noFill/>
                </a:ln>
                <a:solidFill>
                  <a:prstClr val="black"/>
                </a:solidFill>
                <a:effectLst/>
                <a:uLnTx/>
                <a:uFillTx/>
                <a:latin typeface="Calibri" panose="020F0502020204030204"/>
                <a:ea typeface="+mn-ea"/>
                <a:cs typeface="+mn-cs"/>
              </a:rPr>
            </a:br>
            <a:endParaRPr kumimoji="0" lang="nl-NL" sz="2800" b="0" i="0" u="none" strike="noStrike" kern="1200" cap="none" spc="0" normalizeH="0" baseline="0" noProof="0" dirty="0">
              <a:ln>
                <a:noFill/>
              </a:ln>
              <a:solidFill>
                <a:prstClr val="black"/>
              </a:solidFill>
              <a:effectLst/>
              <a:uLnTx/>
              <a:uFillTx/>
              <a:latin typeface="Calibri" panose="020F0502020204030204"/>
              <a:ea typeface="Calibri" panose="020F0502020204030204"/>
              <a:cs typeface="Calibri" panose="020F0502020204030204"/>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nl-NL" sz="2000" b="0" i="0" u="none" strike="noStrike" kern="1200" cap="none" spc="0" normalizeH="0" baseline="0" noProof="0" dirty="0">
              <a:ln>
                <a:noFill/>
              </a:ln>
              <a:solidFill>
                <a:prstClr val="black"/>
              </a:solidFill>
              <a:effectLst/>
              <a:uLnTx/>
              <a:uFillTx/>
              <a:latin typeface="Calibri" panose="020F0502020204030204"/>
              <a:ea typeface="Calibri"/>
              <a:cs typeface="Calibri"/>
            </a:endParaRPr>
          </a:p>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endPar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nl-NL"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9998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CB95732-565A-4D2C-A3AB-CC460C0D38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E19B653C-798C-4333-8452-3DF3AE3C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0FE50278-E2EC-42B2-A1F1-921DD3990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5305994" y="-5310547"/>
            <a:ext cx="1580014" cy="12192002"/>
          </a:xfrm>
          <a:prstGeom prst="rect">
            <a:avLst/>
          </a:prstGeom>
          <a:gradFill>
            <a:gsLst>
              <a:gs pos="19000">
                <a:schemeClr val="accent1">
                  <a:alpha val="0"/>
                </a:schemeClr>
              </a:gs>
              <a:gs pos="99000">
                <a:srgbClr val="000000">
                  <a:alpha val="74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1236153F-0DB4-40DD-87C6-B40C1B7E28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25434" y="0"/>
            <a:ext cx="4303422" cy="1575461"/>
          </a:xfrm>
          <a:prstGeom prst="rect">
            <a:avLst/>
          </a:prstGeom>
          <a:gradFill>
            <a:gsLst>
              <a:gs pos="0">
                <a:schemeClr val="accent1">
                  <a:alpha val="72000"/>
                </a:schemeClr>
              </a:gs>
              <a:gs pos="74000">
                <a:schemeClr val="accent1">
                  <a:lumMod val="5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29CEAA06-66AB-5606-261E-FF80E7297C3B}"/>
              </a:ext>
            </a:extLst>
          </p:cNvPr>
          <p:cNvSpPr>
            <a:spLocks noGrp="1"/>
          </p:cNvSpPr>
          <p:nvPr>
            <p:ph type="title"/>
          </p:nvPr>
        </p:nvSpPr>
        <p:spPr>
          <a:xfrm>
            <a:off x="276382" y="288404"/>
            <a:ext cx="11774405" cy="977442"/>
          </a:xfrm>
        </p:spPr>
        <p:txBody>
          <a:bodyPr vert="horz" lIns="91440" tIns="45720" rIns="91440" bIns="45720" rtlCol="0" anchor="ctr">
            <a:normAutofit/>
          </a:bodyPr>
          <a:lstStyle/>
          <a:p>
            <a:r>
              <a:rPr lang="nl-NL" sz="4000" dirty="0">
                <a:solidFill>
                  <a:srgbClr val="FFFFFF"/>
                </a:solidFill>
                <a:ea typeface="Calibri Light"/>
                <a:cs typeface="Calibri Light"/>
              </a:rPr>
              <a:t>Bovenregionaal plan landsdeel Zuidwest </a:t>
            </a:r>
          </a:p>
        </p:txBody>
      </p:sp>
      <p:sp>
        <p:nvSpPr>
          <p:cNvPr id="4" name="Tijdelijke aanduiding voor inhoud 2">
            <a:extLst>
              <a:ext uri="{FF2B5EF4-FFF2-40B4-BE49-F238E27FC236}">
                <a16:creationId xmlns:a16="http://schemas.microsoft.com/office/drawing/2014/main" id="{EF15CB33-6DB1-545A-B49E-94B6D6254EE2}"/>
              </a:ext>
            </a:extLst>
          </p:cNvPr>
          <p:cNvSpPr txBox="1">
            <a:spLocks/>
          </p:cNvSpPr>
          <p:nvPr/>
        </p:nvSpPr>
        <p:spPr>
          <a:xfrm>
            <a:off x="276380" y="1265846"/>
            <a:ext cx="5276008" cy="5285783"/>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br>
              <a:rPr kumimoji="0" lang="nl-NL" sz="2000" b="0" i="1" u="none" strike="noStrike" kern="1200" cap="none" spc="0" normalizeH="0" baseline="0" noProof="0" dirty="0">
                <a:ln>
                  <a:noFill/>
                </a:ln>
                <a:solidFill>
                  <a:prstClr val="black"/>
                </a:solidFill>
                <a:effectLst/>
                <a:uLnTx/>
                <a:uFillTx/>
                <a:latin typeface="Calibri" panose="020F0502020204030204"/>
                <a:ea typeface="+mn-ea"/>
                <a:cs typeface="+mn-cs"/>
              </a:rPr>
            </a:br>
            <a:endParaRPr kumimoji="0" lang="nl-NL" sz="2800" b="0" i="0" u="none" strike="noStrike" kern="1200" cap="none" spc="0" normalizeH="0" baseline="0" noProof="0" dirty="0">
              <a:ln>
                <a:noFill/>
              </a:ln>
              <a:solidFill>
                <a:prstClr val="black"/>
              </a:solidFill>
              <a:effectLst/>
              <a:uLnTx/>
              <a:uFillTx/>
              <a:latin typeface="Calibri" panose="020F0502020204030204"/>
              <a:ea typeface="Calibri" panose="020F0502020204030204"/>
              <a:cs typeface="Calibri" panose="020F0502020204030204"/>
            </a:endParaRP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nl-NL" sz="2000" b="0" u="none" strike="noStrike" kern="1200" cap="none" spc="0" normalizeH="0" baseline="0" noProof="0" dirty="0">
                <a:ln>
                  <a:noFill/>
                </a:ln>
                <a:solidFill>
                  <a:prstClr val="black"/>
                </a:solidFill>
                <a:effectLst/>
                <a:uLnTx/>
                <a:uFillTx/>
                <a:latin typeface="Calibri" panose="020F0502020204030204"/>
                <a:ea typeface="+mn-ea"/>
                <a:cs typeface="+mn-cs"/>
              </a:rPr>
              <a:t>3e actualisatie Bovenregionaal Plan in voorbereiding voor ontvangen middelen VWS</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nl-NL" sz="2000" b="0" u="none" strike="noStrike" kern="1200" cap="none" spc="0" normalizeH="0" baseline="0" noProof="0" dirty="0">
                <a:ln>
                  <a:noFill/>
                </a:ln>
                <a:solidFill>
                  <a:prstClr val="black"/>
                </a:solidFill>
                <a:effectLst/>
                <a:uLnTx/>
                <a:uFillTx/>
                <a:latin typeface="Calibri" panose="020F0502020204030204"/>
                <a:ea typeface="+mn-ea"/>
                <a:cs typeface="+mn-cs"/>
              </a:rPr>
              <a:t>Onderwijs en zorg volledig geïntegreerd: de dag staat centraal</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nl-NL" sz="2000" b="0" u="none" strike="noStrike" kern="1200" cap="none" spc="0" normalizeH="0" baseline="0" noProof="0" dirty="0">
                <a:ln>
                  <a:noFill/>
                </a:ln>
                <a:solidFill>
                  <a:prstClr val="black"/>
                </a:solidFill>
                <a:effectLst/>
                <a:uLnTx/>
                <a:uFillTx/>
                <a:latin typeface="Calibri" panose="020F0502020204030204"/>
                <a:ea typeface="+mn-ea"/>
                <a:cs typeface="+mn-cs"/>
              </a:rPr>
              <a:t>Het verblijf op een instelling is kortdurend en onderdeel van een traject waar behandeling, begeleiding en onderwijs samenkomen   </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nl-NL" sz="2000" b="0" u="none" strike="noStrike" kern="1200" cap="none" spc="0" normalizeH="0" baseline="0" noProof="0" dirty="0">
                <a:ln>
                  <a:noFill/>
                </a:ln>
                <a:solidFill>
                  <a:prstClr val="black"/>
                </a:solidFill>
                <a:effectLst/>
                <a:uLnTx/>
                <a:uFillTx/>
                <a:latin typeface="Calibri" panose="020F0502020204030204"/>
                <a:ea typeface="+mn-ea"/>
                <a:cs typeface="+mn-cs"/>
              </a:rPr>
              <a:t>Per 2028: </a:t>
            </a:r>
          </a:p>
          <a:p>
            <a:pPr lvl="1">
              <a:spcBef>
                <a:spcPts val="1000"/>
              </a:spcBef>
              <a:buFont typeface="Wingdings" panose="05000000000000000000" pitchFamily="2" charset="2"/>
              <a:buChar char="ü"/>
            </a:pPr>
            <a:r>
              <a:rPr lang="nl-NL" sz="1600" dirty="0">
                <a:solidFill>
                  <a:prstClr val="black"/>
                </a:solidFill>
                <a:latin typeface="Calibri" panose="020F0502020204030204"/>
              </a:rPr>
              <a:t>M</a:t>
            </a:r>
            <a:r>
              <a:rPr kumimoji="0" lang="nl-NL" sz="1600" b="0" u="none" strike="noStrike" kern="1200" cap="none" spc="0" normalizeH="0" baseline="0" noProof="0" dirty="0" err="1">
                <a:ln>
                  <a:noFill/>
                </a:ln>
                <a:solidFill>
                  <a:prstClr val="black"/>
                </a:solidFill>
                <a:effectLst/>
                <a:uLnTx/>
                <a:uFillTx/>
                <a:latin typeface="Calibri" panose="020F0502020204030204"/>
                <a:ea typeface="+mn-ea"/>
                <a:cs typeface="+mn-cs"/>
              </a:rPr>
              <a:t>ax</a:t>
            </a:r>
            <a:r>
              <a:rPr kumimoji="0" lang="nl-NL" sz="1600" b="0" u="none" strike="noStrike" kern="1200" cap="none" spc="0" normalizeH="0" baseline="0" noProof="0" dirty="0">
                <a:ln>
                  <a:noFill/>
                </a:ln>
                <a:solidFill>
                  <a:prstClr val="black"/>
                </a:solidFill>
                <a:effectLst/>
                <a:uLnTx/>
                <a:uFillTx/>
                <a:latin typeface="Calibri" panose="020F0502020204030204"/>
                <a:ea typeface="+mn-ea"/>
                <a:cs typeface="+mn-cs"/>
              </a:rPr>
              <a:t>. 54 gesloten bedden op één locatie binnen het landsdeel voor 12+ groep </a:t>
            </a:r>
            <a:endParaRPr lang="nl-NL" sz="1600" dirty="0">
              <a:solidFill>
                <a:prstClr val="black"/>
              </a:solidFill>
              <a:latin typeface="Calibri" panose="020F0502020204030204"/>
            </a:endParaRPr>
          </a:p>
          <a:p>
            <a:pPr lvl="1">
              <a:spcBef>
                <a:spcPts val="1000"/>
              </a:spcBef>
              <a:buFont typeface="Wingdings" panose="05000000000000000000" pitchFamily="2" charset="2"/>
              <a:buChar char="ü"/>
            </a:pPr>
            <a:r>
              <a:rPr kumimoji="0" lang="nl-NL" sz="1600" b="0" u="none" strike="noStrike" kern="1200" cap="none" spc="0" normalizeH="0" baseline="0" noProof="0" dirty="0">
                <a:ln>
                  <a:noFill/>
                </a:ln>
                <a:solidFill>
                  <a:prstClr val="black"/>
                </a:solidFill>
                <a:effectLst/>
                <a:uLnTx/>
                <a:uFillTx/>
                <a:latin typeface="Calibri" panose="020F0502020204030204"/>
                <a:ea typeface="+mn-ea"/>
                <a:cs typeface="+mn-cs"/>
              </a:rPr>
              <a:t>Geen gesloten voorziening meer voor 12- groep.</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nl-NL" sz="2000" b="0" u="none" strike="noStrike" kern="1200" cap="none" spc="0" normalizeH="0" baseline="0" noProof="0" dirty="0">
                <a:ln>
                  <a:noFill/>
                </a:ln>
                <a:solidFill>
                  <a:prstClr val="black"/>
                </a:solidFill>
                <a:effectLst/>
                <a:uLnTx/>
                <a:uFillTx/>
                <a:latin typeface="Calibri" panose="020F0502020204030204"/>
                <a:ea typeface="+mn-ea"/>
                <a:cs typeface="+mn-cs"/>
              </a:rPr>
              <a:t>Centraal staat de </a:t>
            </a:r>
            <a:r>
              <a:rPr lang="nl-NL" sz="2000" dirty="0">
                <a:solidFill>
                  <a:prstClr val="black"/>
                </a:solidFill>
                <a:latin typeface="Calibri" panose="020F0502020204030204"/>
              </a:rPr>
              <a:t>o</a:t>
            </a:r>
            <a:r>
              <a:rPr kumimoji="0" lang="nl-NL" sz="2000" b="0" u="none" strike="noStrike" kern="1200" cap="none" spc="0" normalizeH="0" baseline="0" noProof="0" dirty="0" err="1">
                <a:ln>
                  <a:noFill/>
                </a:ln>
                <a:solidFill>
                  <a:prstClr val="black"/>
                </a:solidFill>
                <a:effectLst/>
                <a:uLnTx/>
                <a:uFillTx/>
                <a:latin typeface="Calibri" panose="020F0502020204030204"/>
                <a:ea typeface="+mn-ea"/>
                <a:cs typeface="+mn-cs"/>
              </a:rPr>
              <a:t>pbouw</a:t>
            </a:r>
            <a:r>
              <a:rPr kumimoji="0" lang="nl-NL" sz="2000" b="0" u="none" strike="noStrike" kern="1200" cap="none" spc="0" normalizeH="0" baseline="0" noProof="0" dirty="0">
                <a:ln>
                  <a:noFill/>
                </a:ln>
                <a:solidFill>
                  <a:prstClr val="black"/>
                </a:solidFill>
                <a:effectLst/>
                <a:uLnTx/>
                <a:uFillTx/>
                <a:latin typeface="Calibri" panose="020F0502020204030204"/>
                <a:ea typeface="+mn-ea"/>
                <a:cs typeface="+mn-cs"/>
              </a:rPr>
              <a:t> van zorg- en onderwijs alternatieven in de regio</a:t>
            </a:r>
            <a:br>
              <a:rPr kumimoji="0" lang="nl-NL" sz="2000" b="0" i="0" u="none" strike="noStrike" kern="1200" cap="none" spc="0" normalizeH="0" baseline="0" noProof="0" dirty="0">
                <a:ln>
                  <a:noFill/>
                </a:ln>
                <a:solidFill>
                  <a:prstClr val="black"/>
                </a:solidFill>
                <a:effectLst/>
                <a:uLnTx/>
                <a:uFillTx/>
                <a:latin typeface="Calibri" panose="020F0502020204030204"/>
                <a:ea typeface="Calibri"/>
                <a:cs typeface="Calibri"/>
              </a:rPr>
            </a:br>
            <a:endPar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nl-NL" sz="2000" b="0" i="0" u="none" strike="noStrike" kern="1200" cap="none" spc="0" normalizeH="0" baseline="0" noProof="0" dirty="0">
              <a:ln>
                <a:noFill/>
              </a:ln>
              <a:solidFill>
                <a:prstClr val="black"/>
              </a:solidFill>
              <a:effectLst/>
              <a:uLnTx/>
              <a:uFillTx/>
              <a:latin typeface="Calibri" panose="020F0502020204030204"/>
              <a:ea typeface="Calibri"/>
              <a:cs typeface="Calibri"/>
            </a:endParaRPr>
          </a:p>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endPar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nl-NL"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3" name="Diagram 2">
            <a:extLst>
              <a:ext uri="{FF2B5EF4-FFF2-40B4-BE49-F238E27FC236}">
                <a16:creationId xmlns:a16="http://schemas.microsoft.com/office/drawing/2014/main" id="{10011069-4238-71E4-AB0B-A687B3583F0F}"/>
              </a:ext>
            </a:extLst>
          </p:cNvPr>
          <p:cNvGraphicFramePr/>
          <p:nvPr>
            <p:extLst>
              <p:ext uri="{D42A27DB-BD31-4B8C-83A1-F6EECF244321}">
                <p14:modId xmlns:p14="http://schemas.microsoft.com/office/powerpoint/2010/main" val="3286616967"/>
              </p:ext>
            </p:extLst>
          </p:nvPr>
        </p:nvGraphicFramePr>
        <p:xfrm>
          <a:off x="5070762" y="1809527"/>
          <a:ext cx="6980025" cy="47525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27010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29CEAA06-66AB-5606-261E-FF80E7297C3B}"/>
              </a:ext>
            </a:extLst>
          </p:cNvPr>
          <p:cNvSpPr>
            <a:spLocks noGrp="1"/>
          </p:cNvSpPr>
          <p:nvPr>
            <p:ph type="title"/>
          </p:nvPr>
        </p:nvSpPr>
        <p:spPr>
          <a:xfrm>
            <a:off x="1371597" y="348865"/>
            <a:ext cx="10044023" cy="877729"/>
          </a:xfrm>
        </p:spPr>
        <p:txBody>
          <a:bodyPr vert="horz" lIns="91440" tIns="45720" rIns="91440" bIns="45720" rtlCol="0" anchor="ctr">
            <a:normAutofit/>
          </a:bodyPr>
          <a:lstStyle/>
          <a:p>
            <a:r>
              <a:rPr lang="en-US" sz="4000" kern="1200">
                <a:solidFill>
                  <a:srgbClr val="FFFFFF"/>
                </a:solidFill>
                <a:latin typeface="+mj-lt"/>
                <a:ea typeface="+mj-ea"/>
                <a:cs typeface="+mj-cs"/>
              </a:rPr>
              <a:t>Bovenregionaal plan landsdeel Zuidwest </a:t>
            </a:r>
          </a:p>
        </p:txBody>
      </p:sp>
      <p:graphicFrame>
        <p:nvGraphicFramePr>
          <p:cNvPr id="18" name="Tijdelijke aanduiding voor inhoud 2">
            <a:extLst>
              <a:ext uri="{FF2B5EF4-FFF2-40B4-BE49-F238E27FC236}">
                <a16:creationId xmlns:a16="http://schemas.microsoft.com/office/drawing/2014/main" id="{F11BE304-E754-F7FC-72B8-2F0747B85D25}"/>
              </a:ext>
            </a:extLst>
          </p:cNvPr>
          <p:cNvGraphicFramePr/>
          <p:nvPr>
            <p:extLst>
              <p:ext uri="{D42A27DB-BD31-4B8C-83A1-F6EECF244321}">
                <p14:modId xmlns:p14="http://schemas.microsoft.com/office/powerpoint/2010/main" val="1772862950"/>
              </p:ext>
            </p:extLst>
          </p:nvPr>
        </p:nvGraphicFramePr>
        <p:xfrm>
          <a:off x="200996" y="1706251"/>
          <a:ext cx="11547944" cy="49396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95047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29CEAA06-66AB-5606-261E-FF80E7297C3B}"/>
              </a:ext>
            </a:extLst>
          </p:cNvPr>
          <p:cNvSpPr>
            <a:spLocks noGrp="1"/>
          </p:cNvSpPr>
          <p:nvPr>
            <p:ph type="title"/>
          </p:nvPr>
        </p:nvSpPr>
        <p:spPr>
          <a:xfrm>
            <a:off x="1371597" y="348865"/>
            <a:ext cx="10044023" cy="877729"/>
          </a:xfrm>
        </p:spPr>
        <p:txBody>
          <a:bodyPr vert="horz" lIns="91440" tIns="45720" rIns="91440" bIns="45720" rtlCol="0" anchor="ctr">
            <a:normAutofit/>
          </a:bodyPr>
          <a:lstStyle/>
          <a:p>
            <a:r>
              <a:rPr lang="en-US" sz="4000" kern="1200">
                <a:solidFill>
                  <a:srgbClr val="FFFFFF"/>
                </a:solidFill>
                <a:latin typeface="+mj-lt"/>
                <a:ea typeface="+mj-ea"/>
                <a:cs typeface="+mj-cs"/>
              </a:rPr>
              <a:t>Bovenregionaal plan landsdeel Zuidwest </a:t>
            </a:r>
          </a:p>
        </p:txBody>
      </p:sp>
      <p:graphicFrame>
        <p:nvGraphicFramePr>
          <p:cNvPr id="18" name="Tijdelijke aanduiding voor inhoud 2">
            <a:extLst>
              <a:ext uri="{FF2B5EF4-FFF2-40B4-BE49-F238E27FC236}">
                <a16:creationId xmlns:a16="http://schemas.microsoft.com/office/drawing/2014/main" id="{F11BE304-E754-F7FC-72B8-2F0747B85D25}"/>
              </a:ext>
            </a:extLst>
          </p:cNvPr>
          <p:cNvGraphicFramePr/>
          <p:nvPr>
            <p:extLst>
              <p:ext uri="{D42A27DB-BD31-4B8C-83A1-F6EECF244321}">
                <p14:modId xmlns:p14="http://schemas.microsoft.com/office/powerpoint/2010/main" val="2418066415"/>
              </p:ext>
            </p:extLst>
          </p:nvPr>
        </p:nvGraphicFramePr>
        <p:xfrm>
          <a:off x="678730" y="1706251"/>
          <a:ext cx="11070210" cy="42514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49679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C92B6FAF-F352-5C40-5A87-8C89CF4DCB24}"/>
              </a:ext>
            </a:extLst>
          </p:cNvPr>
          <p:cNvSpPr>
            <a:spLocks noGrp="1"/>
          </p:cNvSpPr>
          <p:nvPr>
            <p:ph type="title"/>
          </p:nvPr>
        </p:nvSpPr>
        <p:spPr>
          <a:xfrm>
            <a:off x="699713" y="248038"/>
            <a:ext cx="7063721" cy="1159200"/>
          </a:xfrm>
        </p:spPr>
        <p:txBody>
          <a:bodyPr vert="horz" lIns="91440" tIns="45720" rIns="91440" bIns="45720" rtlCol="0" anchor="ctr">
            <a:normAutofit/>
          </a:bodyPr>
          <a:lstStyle/>
          <a:p>
            <a:r>
              <a:rPr lang="en-US" sz="4000" kern="1200" dirty="0" err="1">
                <a:solidFill>
                  <a:srgbClr val="FFFFFF"/>
                </a:solidFill>
                <a:latin typeface="+mj-lt"/>
                <a:ea typeface="+mj-ea"/>
                <a:cs typeface="+mj-cs"/>
              </a:rPr>
              <a:t>Proces</a:t>
            </a:r>
            <a:r>
              <a:rPr lang="en-US" sz="4000" kern="1200" dirty="0">
                <a:solidFill>
                  <a:srgbClr val="FFFFFF"/>
                </a:solidFill>
                <a:latin typeface="+mj-lt"/>
                <a:ea typeface="+mj-ea"/>
                <a:cs typeface="+mj-cs"/>
              </a:rPr>
              <a:t> </a:t>
            </a:r>
            <a:r>
              <a:rPr lang="en-US" sz="4000" kern="1200" dirty="0" err="1">
                <a:solidFill>
                  <a:srgbClr val="FFFFFF"/>
                </a:solidFill>
                <a:latin typeface="+mj-lt"/>
                <a:ea typeface="+mj-ea"/>
                <a:cs typeface="+mj-cs"/>
              </a:rPr>
              <a:t>en</a:t>
            </a:r>
            <a:r>
              <a:rPr lang="en-US" sz="4000" kern="1200" dirty="0">
                <a:solidFill>
                  <a:srgbClr val="FFFFFF"/>
                </a:solidFill>
                <a:latin typeface="+mj-lt"/>
                <a:ea typeface="+mj-ea"/>
                <a:cs typeface="+mj-cs"/>
              </a:rPr>
              <a:t> planning </a:t>
            </a:r>
          </a:p>
        </p:txBody>
      </p:sp>
      <p:sp>
        <p:nvSpPr>
          <p:cNvPr id="7" name="Tekstvak 6">
            <a:extLst>
              <a:ext uri="{FF2B5EF4-FFF2-40B4-BE49-F238E27FC236}">
                <a16:creationId xmlns:a16="http://schemas.microsoft.com/office/drawing/2014/main" id="{59D58A08-8AD9-16A6-2A85-28FBD65F1D6C}"/>
              </a:ext>
            </a:extLst>
          </p:cNvPr>
          <p:cNvSpPr txBox="1"/>
          <p:nvPr/>
        </p:nvSpPr>
        <p:spPr>
          <a:xfrm>
            <a:off x="259050" y="1822348"/>
            <a:ext cx="6684675" cy="3519780"/>
          </a:xfrm>
          <a:prstGeom prst="rect">
            <a:avLst/>
          </a:prstGeom>
        </p:spPr>
        <p:txBody>
          <a:bodyPr vert="horz" lIns="91440" tIns="45720" rIns="91440" bIns="45720" rtlCol="0">
            <a:noAutofit/>
          </a:bodyPr>
          <a:lstStyle/>
          <a:p>
            <a:pPr>
              <a:lnSpc>
                <a:spcPct val="90000"/>
              </a:lnSpc>
              <a:spcAft>
                <a:spcPts val="600"/>
              </a:spcAft>
            </a:pPr>
            <a:r>
              <a:rPr lang="en-US" b="1" dirty="0"/>
              <a:t>Welk </a:t>
            </a:r>
            <a:r>
              <a:rPr lang="en-US" b="1" dirty="0" err="1"/>
              <a:t>proces</a:t>
            </a:r>
            <a:r>
              <a:rPr lang="en-US" b="1" dirty="0"/>
              <a:t> is </a:t>
            </a:r>
            <a:r>
              <a:rPr lang="en-US" b="1" dirty="0" err="1"/>
              <a:t>hieraan</a:t>
            </a:r>
            <a:r>
              <a:rPr lang="en-US" b="1" dirty="0"/>
              <a:t> </a:t>
            </a:r>
            <a:r>
              <a:rPr lang="en-US" b="1" dirty="0" err="1"/>
              <a:t>vooraf</a:t>
            </a:r>
            <a:r>
              <a:rPr lang="en-US" b="1" dirty="0"/>
              <a:t> </a:t>
            </a:r>
            <a:r>
              <a:rPr lang="en-US" b="1" dirty="0" err="1"/>
              <a:t>gegaan</a:t>
            </a:r>
            <a:r>
              <a:rPr lang="en-US" b="1" dirty="0"/>
              <a:t>?</a:t>
            </a:r>
          </a:p>
          <a:p>
            <a:pPr marL="285750" indent="-228600">
              <a:lnSpc>
                <a:spcPct val="90000"/>
              </a:lnSpc>
              <a:spcAft>
                <a:spcPts val="600"/>
              </a:spcAft>
              <a:buFont typeface="Arial" panose="020B0604020202020204" pitchFamily="34" charset="0"/>
              <a:buChar char="•"/>
            </a:pPr>
            <a:r>
              <a:rPr lang="en-US" dirty="0" err="1"/>
              <a:t>Bovenregionaal</a:t>
            </a:r>
            <a:r>
              <a:rPr lang="en-US" dirty="0"/>
              <a:t> plan (1</a:t>
            </a:r>
            <a:r>
              <a:rPr lang="en-US" baseline="30000" dirty="0"/>
              <a:t>e</a:t>
            </a:r>
            <a:r>
              <a:rPr lang="en-US" dirty="0"/>
              <a:t> </a:t>
            </a:r>
            <a:r>
              <a:rPr lang="en-US" dirty="0" err="1"/>
              <a:t>en</a:t>
            </a:r>
            <a:r>
              <a:rPr lang="en-US" dirty="0"/>
              <a:t> 2</a:t>
            </a:r>
            <a:r>
              <a:rPr lang="en-US" baseline="30000" dirty="0"/>
              <a:t>e</a:t>
            </a:r>
            <a:r>
              <a:rPr lang="en-US" dirty="0"/>
              <a:t> </a:t>
            </a:r>
            <a:r>
              <a:rPr lang="en-US" dirty="0" err="1"/>
              <a:t>actualisatie</a:t>
            </a:r>
            <a:r>
              <a:rPr lang="en-US" dirty="0"/>
              <a:t>)</a:t>
            </a:r>
          </a:p>
          <a:p>
            <a:pPr marL="285750" indent="-228600">
              <a:lnSpc>
                <a:spcPct val="90000"/>
              </a:lnSpc>
              <a:spcAft>
                <a:spcPts val="600"/>
              </a:spcAft>
              <a:buFont typeface="Arial" panose="020B0604020202020204" pitchFamily="34" charset="0"/>
              <a:buChar char="•"/>
            </a:pPr>
            <a:r>
              <a:rPr lang="en-US" dirty="0"/>
              <a:t>3</a:t>
            </a:r>
            <a:r>
              <a:rPr lang="en-US" baseline="30000" dirty="0"/>
              <a:t>e</a:t>
            </a:r>
            <a:r>
              <a:rPr lang="en-US" dirty="0"/>
              <a:t> </a:t>
            </a:r>
            <a:r>
              <a:rPr lang="en-US" dirty="0" err="1"/>
              <a:t>actualisatie</a:t>
            </a:r>
            <a:r>
              <a:rPr lang="en-US" dirty="0"/>
              <a:t>: </a:t>
            </a:r>
            <a:r>
              <a:rPr lang="en-US" dirty="0" err="1"/>
              <a:t>doel</a:t>
            </a:r>
            <a:r>
              <a:rPr lang="en-US" dirty="0"/>
              <a:t> om tot </a:t>
            </a:r>
            <a:r>
              <a:rPr lang="en-US" dirty="0" err="1"/>
              <a:t>een</a:t>
            </a:r>
            <a:r>
              <a:rPr lang="en-US" dirty="0"/>
              <a:t> </a:t>
            </a:r>
            <a:r>
              <a:rPr lang="en-US" dirty="0" err="1"/>
              <a:t>definitieve</a:t>
            </a:r>
            <a:r>
              <a:rPr lang="en-US" dirty="0"/>
              <a:t> </a:t>
            </a:r>
            <a:r>
              <a:rPr lang="en-US" dirty="0" err="1"/>
              <a:t>visie</a:t>
            </a:r>
            <a:r>
              <a:rPr lang="en-US" dirty="0"/>
              <a:t> </a:t>
            </a:r>
            <a:r>
              <a:rPr lang="en-US" dirty="0" err="1"/>
              <a:t>te</a:t>
            </a:r>
            <a:r>
              <a:rPr lang="en-US" dirty="0"/>
              <a:t> </a:t>
            </a:r>
            <a:r>
              <a:rPr lang="en-US" dirty="0" err="1"/>
              <a:t>komen</a:t>
            </a:r>
            <a:r>
              <a:rPr lang="en-US" dirty="0"/>
              <a:t> </a:t>
            </a:r>
            <a:r>
              <a:rPr lang="en-US" dirty="0" err="1"/>
              <a:t>waar</a:t>
            </a:r>
            <a:r>
              <a:rPr lang="en-US" dirty="0"/>
              <a:t> </a:t>
            </a:r>
            <a:r>
              <a:rPr lang="en-US" dirty="0" err="1"/>
              <a:t>zorg</a:t>
            </a:r>
            <a:r>
              <a:rPr lang="en-US" dirty="0"/>
              <a:t> </a:t>
            </a:r>
            <a:r>
              <a:rPr lang="en-US" dirty="0" err="1"/>
              <a:t>en</a:t>
            </a:r>
            <a:r>
              <a:rPr lang="en-US" dirty="0"/>
              <a:t> onderwijs </a:t>
            </a:r>
            <a:r>
              <a:rPr lang="en-US" dirty="0" err="1"/>
              <a:t>helemaal</a:t>
            </a:r>
            <a:r>
              <a:rPr lang="en-US" dirty="0"/>
              <a:t> in </a:t>
            </a:r>
            <a:r>
              <a:rPr lang="en-US" dirty="0" err="1"/>
              <a:t>zijn</a:t>
            </a:r>
            <a:r>
              <a:rPr lang="en-US" dirty="0"/>
              <a:t> </a:t>
            </a:r>
            <a:r>
              <a:rPr lang="en-US" dirty="0" err="1"/>
              <a:t>geïntegreerd</a:t>
            </a:r>
            <a:r>
              <a:rPr lang="en-US" dirty="0"/>
              <a:t>  </a:t>
            </a:r>
          </a:p>
          <a:p>
            <a:pPr marL="285750" indent="-228600">
              <a:lnSpc>
                <a:spcPct val="90000"/>
              </a:lnSpc>
              <a:spcAft>
                <a:spcPts val="600"/>
              </a:spcAft>
              <a:buFont typeface="Arial" panose="020B0604020202020204" pitchFamily="34" charset="0"/>
              <a:buChar char="•"/>
            </a:pPr>
            <a:r>
              <a:rPr lang="en-US" dirty="0" err="1"/>
              <a:t>Afgestemd</a:t>
            </a:r>
            <a:r>
              <a:rPr lang="en-US" dirty="0"/>
              <a:t> – </a:t>
            </a:r>
            <a:r>
              <a:rPr lang="en-US" dirty="0" err="1"/>
              <a:t>en</a:t>
            </a:r>
            <a:r>
              <a:rPr lang="en-US" dirty="0"/>
              <a:t> in </a:t>
            </a:r>
            <a:r>
              <a:rPr lang="en-US" dirty="0" err="1"/>
              <a:t>lijn</a:t>
            </a:r>
            <a:r>
              <a:rPr lang="en-US" dirty="0"/>
              <a:t> met de </a:t>
            </a:r>
            <a:r>
              <a:rPr lang="en-US" dirty="0" err="1"/>
              <a:t>onderwijscoalitie</a:t>
            </a:r>
            <a:r>
              <a:rPr lang="en-US" dirty="0"/>
              <a:t> </a:t>
            </a:r>
          </a:p>
          <a:p>
            <a:pPr marL="285750" indent="-228600">
              <a:lnSpc>
                <a:spcPct val="90000"/>
              </a:lnSpc>
              <a:spcAft>
                <a:spcPts val="600"/>
              </a:spcAft>
              <a:buFont typeface="Arial" panose="020B0604020202020204" pitchFamily="34" charset="0"/>
              <a:buChar char="•"/>
            </a:pPr>
            <a:r>
              <a:rPr lang="en-US" dirty="0" err="1"/>
              <a:t>Besproken</a:t>
            </a:r>
            <a:r>
              <a:rPr lang="en-US" dirty="0"/>
              <a:t> met </a:t>
            </a:r>
            <a:r>
              <a:rPr lang="en-US" dirty="0" err="1"/>
              <a:t>zorgaanbieders</a:t>
            </a:r>
            <a:r>
              <a:rPr lang="en-US" dirty="0"/>
              <a:t> </a:t>
            </a:r>
            <a:r>
              <a:rPr lang="en-US" dirty="0" err="1"/>
              <a:t>en</a:t>
            </a:r>
            <a:r>
              <a:rPr lang="en-US" dirty="0"/>
              <a:t> </a:t>
            </a:r>
            <a:r>
              <a:rPr lang="en-US" dirty="0" err="1"/>
              <a:t>wetenschappers</a:t>
            </a:r>
            <a:r>
              <a:rPr lang="en-US" dirty="0"/>
              <a:t> </a:t>
            </a:r>
          </a:p>
          <a:p>
            <a:pPr>
              <a:lnSpc>
                <a:spcPct val="90000"/>
              </a:lnSpc>
              <a:spcAft>
                <a:spcPts val="600"/>
              </a:spcAft>
            </a:pPr>
            <a:endParaRPr lang="en-US" dirty="0"/>
          </a:p>
          <a:p>
            <a:pPr>
              <a:lnSpc>
                <a:spcPct val="90000"/>
              </a:lnSpc>
              <a:spcAft>
                <a:spcPts val="600"/>
              </a:spcAft>
            </a:pPr>
            <a:endParaRPr lang="en-US" dirty="0"/>
          </a:p>
          <a:p>
            <a:pPr>
              <a:lnSpc>
                <a:spcPct val="90000"/>
              </a:lnSpc>
              <a:spcAft>
                <a:spcPts val="600"/>
              </a:spcAft>
            </a:pPr>
            <a:r>
              <a:rPr lang="en-US" b="1" dirty="0"/>
              <a:t>Wat </a:t>
            </a:r>
            <a:r>
              <a:rPr lang="en-US" b="1" dirty="0" err="1"/>
              <a:t>moet</a:t>
            </a:r>
            <a:r>
              <a:rPr lang="en-US" b="1" dirty="0"/>
              <a:t> er </a:t>
            </a:r>
            <a:r>
              <a:rPr lang="en-US" b="1" dirty="0" err="1"/>
              <a:t>nog</a:t>
            </a:r>
            <a:r>
              <a:rPr lang="en-US" b="1" dirty="0"/>
              <a:t>?</a:t>
            </a:r>
          </a:p>
          <a:p>
            <a:pPr marL="285750" indent="-228600">
              <a:lnSpc>
                <a:spcPct val="90000"/>
              </a:lnSpc>
              <a:spcAft>
                <a:spcPts val="600"/>
              </a:spcAft>
              <a:buFont typeface="Arial" panose="020B0604020202020204" pitchFamily="34" charset="0"/>
              <a:buChar char="•"/>
            </a:pPr>
            <a:r>
              <a:rPr lang="en-US" dirty="0" err="1"/>
              <a:t>Voorleggen</a:t>
            </a:r>
            <a:r>
              <a:rPr lang="en-US" dirty="0"/>
              <a:t> </a:t>
            </a:r>
            <a:r>
              <a:rPr lang="en-US" dirty="0" err="1"/>
              <a:t>bij</a:t>
            </a:r>
            <a:r>
              <a:rPr lang="en-US" dirty="0"/>
              <a:t> </a:t>
            </a:r>
            <a:r>
              <a:rPr lang="en-US" dirty="0" err="1"/>
              <a:t>ervaringsdeskundigen</a:t>
            </a:r>
            <a:r>
              <a:rPr lang="en-US" dirty="0"/>
              <a:t> </a:t>
            </a:r>
          </a:p>
          <a:p>
            <a:pPr marL="285750" indent="-228600">
              <a:lnSpc>
                <a:spcPct val="90000"/>
              </a:lnSpc>
              <a:spcAft>
                <a:spcPts val="600"/>
              </a:spcAft>
              <a:buFont typeface="Arial" panose="020B0604020202020204" pitchFamily="34" charset="0"/>
              <a:buChar char="•"/>
            </a:pPr>
            <a:r>
              <a:rPr lang="en-US" dirty="0" err="1"/>
              <a:t>Bovenregionaal</a:t>
            </a:r>
            <a:r>
              <a:rPr lang="en-US" dirty="0"/>
              <a:t> plan </a:t>
            </a:r>
            <a:r>
              <a:rPr lang="en-US" dirty="0" err="1"/>
              <a:t>gaat</a:t>
            </a:r>
            <a:r>
              <a:rPr lang="en-US" dirty="0"/>
              <a:t> over het </a:t>
            </a:r>
            <a:r>
              <a:rPr lang="en-US" i="1" dirty="0"/>
              <a:t>‘wat’. </a:t>
            </a:r>
            <a:br>
              <a:rPr lang="en-US" i="1" dirty="0"/>
            </a:br>
            <a:r>
              <a:rPr lang="en-US" dirty="0"/>
              <a:t>Het </a:t>
            </a:r>
            <a:r>
              <a:rPr lang="en-US" i="1" dirty="0"/>
              <a:t>‘hoe’ </a:t>
            </a:r>
            <a:r>
              <a:rPr lang="en-US" dirty="0" err="1"/>
              <a:t>moet</a:t>
            </a:r>
            <a:r>
              <a:rPr lang="en-US" dirty="0"/>
              <a:t> met door alle </a:t>
            </a:r>
            <a:r>
              <a:rPr lang="en-US" dirty="0" err="1"/>
              <a:t>betrokken</a:t>
            </a:r>
            <a:r>
              <a:rPr lang="en-US" dirty="0"/>
              <a:t> partners </a:t>
            </a:r>
            <a:r>
              <a:rPr lang="en-US" dirty="0" err="1"/>
              <a:t>ingevuld</a:t>
            </a:r>
            <a:r>
              <a:rPr lang="en-US" dirty="0"/>
              <a:t> </a:t>
            </a:r>
            <a:r>
              <a:rPr lang="en-US" dirty="0" err="1"/>
              <a:t>worden</a:t>
            </a:r>
            <a:r>
              <a:rPr lang="en-US" dirty="0"/>
              <a:t> </a:t>
            </a:r>
          </a:p>
          <a:p>
            <a:pPr marL="285750" indent="-228600">
              <a:lnSpc>
                <a:spcPct val="90000"/>
              </a:lnSpc>
              <a:spcAft>
                <a:spcPts val="600"/>
              </a:spcAft>
              <a:buFont typeface="Arial" panose="020B0604020202020204" pitchFamily="34" charset="0"/>
              <a:buChar char="•"/>
            </a:pPr>
            <a:r>
              <a:rPr lang="en-US" dirty="0" err="1"/>
              <a:t>Locatieplannen</a:t>
            </a:r>
            <a:r>
              <a:rPr lang="en-US" dirty="0"/>
              <a:t> van </a:t>
            </a:r>
            <a:r>
              <a:rPr lang="en-US" dirty="0" err="1"/>
              <a:t>aanbieders</a:t>
            </a:r>
            <a:r>
              <a:rPr lang="en-US" dirty="0"/>
              <a:t> </a:t>
            </a:r>
            <a:r>
              <a:rPr lang="en-US" dirty="0" err="1"/>
              <a:t>en</a:t>
            </a:r>
            <a:r>
              <a:rPr lang="en-US" dirty="0"/>
              <a:t> </a:t>
            </a:r>
            <a:r>
              <a:rPr lang="en-US" dirty="0" err="1"/>
              <a:t>integrale</a:t>
            </a:r>
            <a:r>
              <a:rPr lang="en-US" dirty="0"/>
              <a:t> planning </a:t>
            </a:r>
          </a:p>
          <a:p>
            <a:pPr marL="285750" indent="-228600">
              <a:lnSpc>
                <a:spcPct val="90000"/>
              </a:lnSpc>
              <a:spcAft>
                <a:spcPts val="600"/>
              </a:spcAft>
              <a:buFont typeface="Arial" panose="020B0604020202020204" pitchFamily="34" charset="0"/>
              <a:buChar char="•"/>
            </a:pPr>
            <a:r>
              <a:rPr lang="en-US" dirty="0"/>
              <a:t>Monitoring </a:t>
            </a:r>
            <a:r>
              <a:rPr lang="en-US" dirty="0" err="1"/>
              <a:t>en</a:t>
            </a:r>
            <a:r>
              <a:rPr lang="en-US" dirty="0"/>
              <a:t> targets </a:t>
            </a:r>
          </a:p>
        </p:txBody>
      </p:sp>
      <p:pic>
        <p:nvPicPr>
          <p:cNvPr id="8" name="Afbeelding 7">
            <a:extLst>
              <a:ext uri="{FF2B5EF4-FFF2-40B4-BE49-F238E27FC236}">
                <a16:creationId xmlns:a16="http://schemas.microsoft.com/office/drawing/2014/main" id="{B4FC89A0-8F97-F6C3-8931-375A017F1B39}"/>
              </a:ext>
            </a:extLst>
          </p:cNvPr>
          <p:cNvPicPr>
            <a:picLocks noChangeAspect="1"/>
          </p:cNvPicPr>
          <p:nvPr/>
        </p:nvPicPr>
        <p:blipFill rotWithShape="1">
          <a:blip r:embed="rId2"/>
          <a:srcRect l="47917"/>
          <a:stretch/>
        </p:blipFill>
        <p:spPr>
          <a:xfrm>
            <a:off x="7258049" y="1574310"/>
            <a:ext cx="4933949" cy="5328665"/>
          </a:xfrm>
          <a:prstGeom prst="rect">
            <a:avLst/>
          </a:prstGeom>
        </p:spPr>
      </p:pic>
    </p:spTree>
    <p:extLst>
      <p:ext uri="{BB962C8B-B14F-4D97-AF65-F5344CB8AC3E}">
        <p14:creationId xmlns:p14="http://schemas.microsoft.com/office/powerpoint/2010/main" val="1018611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1">
            <a:extLst>
              <a:ext uri="{FF2B5EF4-FFF2-40B4-BE49-F238E27FC236}">
                <a16:creationId xmlns:a16="http://schemas.microsoft.com/office/drawing/2014/main" id="{89A320C9-9735-4D13-8279-C1C6748413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9" name="Rectangle 33">
            <a:extLst>
              <a:ext uri="{FF2B5EF4-FFF2-40B4-BE49-F238E27FC236}">
                <a16:creationId xmlns:a16="http://schemas.microsoft.com/office/drawing/2014/main" id="{92544CF4-9B52-4A7B-A4B3-88C72729B7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7126"/>
            <a:ext cx="11167447" cy="2018806"/>
          </a:xfrm>
          <a:prstGeom prst="rect">
            <a:avLst/>
          </a:prstGeom>
          <a:ln w="9525">
            <a:solidFill>
              <a:srgbClr val="DEDEDE"/>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6" name="Rectangle 35">
            <a:extLst>
              <a:ext uri="{FF2B5EF4-FFF2-40B4-BE49-F238E27FC236}">
                <a16:creationId xmlns:a16="http://schemas.microsoft.com/office/drawing/2014/main" id="{E75862C5-5C00-4421-BC7B-9B7B86DBC8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29CEAA06-66AB-5606-261E-FF80E7297C3B}"/>
              </a:ext>
            </a:extLst>
          </p:cNvPr>
          <p:cNvSpPr>
            <a:spLocks noGrp="1"/>
          </p:cNvSpPr>
          <p:nvPr>
            <p:ph type="title"/>
          </p:nvPr>
        </p:nvSpPr>
        <p:spPr>
          <a:xfrm>
            <a:off x="1115568" y="548640"/>
            <a:ext cx="10168128" cy="1179576"/>
          </a:xfrm>
        </p:spPr>
        <p:txBody>
          <a:bodyPr vert="horz" lIns="91440" tIns="45720" rIns="91440" bIns="45720" rtlCol="0" anchor="ctr">
            <a:normAutofit/>
          </a:bodyPr>
          <a:lstStyle/>
          <a:p>
            <a:r>
              <a:rPr lang="en-US" sz="4000" kern="1200">
                <a:solidFill>
                  <a:schemeClr val="tx1"/>
                </a:solidFill>
                <a:latin typeface="+mj-lt"/>
                <a:ea typeface="+mj-ea"/>
                <a:cs typeface="+mj-cs"/>
              </a:rPr>
              <a:t>Wat betekent dit nu voor het onderwijs? </a:t>
            </a:r>
          </a:p>
        </p:txBody>
      </p:sp>
      <p:sp>
        <p:nvSpPr>
          <p:cNvPr id="38" name="Rectangle 37">
            <a:extLst>
              <a:ext uri="{FF2B5EF4-FFF2-40B4-BE49-F238E27FC236}">
                <a16:creationId xmlns:a16="http://schemas.microsoft.com/office/drawing/2014/main" id="{089440EF-9BE9-4AE9-8C28-00B02296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3" name="Tijdelijke aanduiding voor inhoud 3">
            <a:extLst>
              <a:ext uri="{FF2B5EF4-FFF2-40B4-BE49-F238E27FC236}">
                <a16:creationId xmlns:a16="http://schemas.microsoft.com/office/drawing/2014/main" id="{3E179DB0-F28A-094F-8BB8-A09128DE6AAB}"/>
              </a:ext>
            </a:extLst>
          </p:cNvPr>
          <p:cNvGraphicFramePr>
            <a:graphicFrameLocks noGrp="1"/>
          </p:cNvGraphicFramePr>
          <p:nvPr>
            <p:extLst>
              <p:ext uri="{D42A27DB-BD31-4B8C-83A1-F6EECF244321}">
                <p14:modId xmlns:p14="http://schemas.microsoft.com/office/powerpoint/2010/main" val="2467615902"/>
              </p:ext>
            </p:extLst>
          </p:nvPr>
        </p:nvGraphicFramePr>
        <p:xfrm>
          <a:off x="1115568" y="2269730"/>
          <a:ext cx="10168128" cy="39939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Graphic 6" descr="Lijn met pijl: Lichte curve met effen opvulling">
            <a:extLst>
              <a:ext uri="{FF2B5EF4-FFF2-40B4-BE49-F238E27FC236}">
                <a16:creationId xmlns:a16="http://schemas.microsoft.com/office/drawing/2014/main" id="{67981FE2-3921-22B1-DFFE-0589EB4F8B1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390650" y="5950726"/>
            <a:ext cx="914400" cy="914400"/>
          </a:xfrm>
          <a:prstGeom prst="rect">
            <a:avLst/>
          </a:prstGeom>
        </p:spPr>
      </p:pic>
      <p:sp>
        <p:nvSpPr>
          <p:cNvPr id="8" name="Tekstvak 7">
            <a:extLst>
              <a:ext uri="{FF2B5EF4-FFF2-40B4-BE49-F238E27FC236}">
                <a16:creationId xmlns:a16="http://schemas.microsoft.com/office/drawing/2014/main" id="{EF54B95D-1A08-41B1-B7D5-9429934D19DF}"/>
              </a:ext>
            </a:extLst>
          </p:cNvPr>
          <p:cNvSpPr txBox="1"/>
          <p:nvPr/>
        </p:nvSpPr>
        <p:spPr>
          <a:xfrm>
            <a:off x="2676525" y="6263640"/>
            <a:ext cx="5429250" cy="369332"/>
          </a:xfrm>
          <a:prstGeom prst="rect">
            <a:avLst/>
          </a:prstGeom>
          <a:noFill/>
        </p:spPr>
        <p:txBody>
          <a:bodyPr wrap="square" rtlCol="0">
            <a:spAutoFit/>
          </a:bodyPr>
          <a:lstStyle/>
          <a:p>
            <a:r>
              <a:rPr lang="nl-NL" dirty="0"/>
              <a:t>Versnelde beweging naar inclusiever onderwijs</a:t>
            </a:r>
          </a:p>
        </p:txBody>
      </p:sp>
    </p:spTree>
    <p:extLst>
      <p:ext uri="{BB962C8B-B14F-4D97-AF65-F5344CB8AC3E}">
        <p14:creationId xmlns:p14="http://schemas.microsoft.com/office/powerpoint/2010/main" val="1787576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4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4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29CEAA06-66AB-5606-261E-FF80E7297C3B}"/>
              </a:ext>
            </a:extLst>
          </p:cNvPr>
          <p:cNvSpPr>
            <a:spLocks noGrp="1"/>
          </p:cNvSpPr>
          <p:nvPr>
            <p:ph type="title"/>
          </p:nvPr>
        </p:nvSpPr>
        <p:spPr>
          <a:xfrm>
            <a:off x="1371597" y="348865"/>
            <a:ext cx="10044023" cy="877729"/>
          </a:xfrm>
        </p:spPr>
        <p:txBody>
          <a:bodyPr vert="horz" lIns="91440" tIns="45720" rIns="91440" bIns="45720" rtlCol="0" anchor="ctr">
            <a:normAutofit/>
          </a:bodyPr>
          <a:lstStyle/>
          <a:p>
            <a:r>
              <a:rPr lang="en-US" sz="4000" kern="1200">
                <a:solidFill>
                  <a:srgbClr val="FFFFFF"/>
                </a:solidFill>
                <a:latin typeface="+mj-lt"/>
                <a:ea typeface="+mj-ea"/>
                <a:cs typeface="+mj-cs"/>
              </a:rPr>
              <a:t>Met elkaar in gesprek</a:t>
            </a:r>
          </a:p>
        </p:txBody>
      </p:sp>
      <p:graphicFrame>
        <p:nvGraphicFramePr>
          <p:cNvPr id="3" name="Tijdelijke aanduiding voor inhoud 3">
            <a:extLst>
              <a:ext uri="{FF2B5EF4-FFF2-40B4-BE49-F238E27FC236}">
                <a16:creationId xmlns:a16="http://schemas.microsoft.com/office/drawing/2014/main" id="{3E179DB0-F28A-094F-8BB8-A09128DE6AAB}"/>
              </a:ext>
            </a:extLst>
          </p:cNvPr>
          <p:cNvGraphicFramePr>
            <a:graphicFrameLocks noGrp="1"/>
          </p:cNvGraphicFramePr>
          <p:nvPr>
            <p:extLst>
              <p:ext uri="{D42A27DB-BD31-4B8C-83A1-F6EECF244321}">
                <p14:modId xmlns:p14="http://schemas.microsoft.com/office/powerpoint/2010/main" val="1530466449"/>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0238984"/>
      </p:ext>
    </p:extLst>
  </p:cSld>
  <p:clrMapOvr>
    <a:masterClrMapping/>
  </p:clrMapOvr>
</p:sld>
</file>

<file path=ppt/theme/theme1.xml><?xml version="1.0" encoding="utf-8"?>
<a:theme xmlns:a="http://schemas.openxmlformats.org/drawingml/2006/main" name="1_Kantoorthema">
  <a:themeElements>
    <a:clrScheme name="Kantoor">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88bc538-0096-4880-9019-00aeaa88e915" xsi:nil="true"/>
    <lcf76f155ced4ddcb4097134ff3c332f xmlns="8f61fd7b-081f-43de-8c80-53d29ab8fdd7">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40F60ABC27CBA419720862454BF8F81" ma:contentTypeVersion="13" ma:contentTypeDescription="Een nieuw document maken." ma:contentTypeScope="" ma:versionID="0735af5d745e5384dfe7c5622fbaaf72">
  <xsd:schema xmlns:xsd="http://www.w3.org/2001/XMLSchema" xmlns:xs="http://www.w3.org/2001/XMLSchema" xmlns:p="http://schemas.microsoft.com/office/2006/metadata/properties" xmlns:ns2="8f61fd7b-081f-43de-8c80-53d29ab8fdd7" xmlns:ns3="388bc538-0096-4880-9019-00aeaa88e915" targetNamespace="http://schemas.microsoft.com/office/2006/metadata/properties" ma:root="true" ma:fieldsID="e7c35f06e8540f92f5cd73d9648bafe9" ns2:_="" ns3:_="">
    <xsd:import namespace="8f61fd7b-081f-43de-8c80-53d29ab8fdd7"/>
    <xsd:import namespace="388bc538-0096-4880-9019-00aeaa88e91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f61fd7b-081f-43de-8c80-53d29ab8fd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Afbeeldingtags" ma:readOnly="false" ma:fieldId="{5cf76f15-5ced-4ddc-b409-7134ff3c332f}" ma:taxonomyMulti="true" ma:sspId="ebff1381-0b49-4c5c-bbf0-c569703c76dd"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88bc538-0096-4880-9019-00aeaa88e915" elementFormDefault="qualified">
    <xsd:import namespace="http://schemas.microsoft.com/office/2006/documentManagement/types"/>
    <xsd:import namespace="http://schemas.microsoft.com/office/infopath/2007/PartnerControls"/>
    <xsd:element name="SharedWithUsers" ma:index="11"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Gedeeld met details" ma:internalName="SharedWithDetails" ma:readOnly="true">
      <xsd:simpleType>
        <xsd:restriction base="dms:Note">
          <xsd:maxLength value="255"/>
        </xsd:restriction>
      </xsd:simpleType>
    </xsd:element>
    <xsd:element name="TaxCatchAll" ma:index="16" nillable="true" ma:displayName="Taxonomy Catch All Column" ma:hidden="true" ma:list="{99ca04a5-de32-4677-8f31-05f675b9c0d4}" ma:internalName="TaxCatchAll" ma:showField="CatchAllData" ma:web="388bc538-0096-4880-9019-00aeaa88e91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4C1874E-CC30-4E0E-9692-2169B3054466}">
  <ds:schemaRefs>
    <ds:schemaRef ds:uri="http://schemas.microsoft.com/office/2006/metadata/properties"/>
    <ds:schemaRef ds:uri="http://schemas.microsoft.com/office/infopath/2007/PartnerControls"/>
    <ds:schemaRef ds:uri="388bc538-0096-4880-9019-00aeaa88e915"/>
    <ds:schemaRef ds:uri="8f61fd7b-081f-43de-8c80-53d29ab8fdd7"/>
  </ds:schemaRefs>
</ds:datastoreItem>
</file>

<file path=customXml/itemProps2.xml><?xml version="1.0" encoding="utf-8"?>
<ds:datastoreItem xmlns:ds="http://schemas.openxmlformats.org/officeDocument/2006/customXml" ds:itemID="{C0C9C1D1-0A62-415E-9157-75A5B7B7DCF4}">
  <ds:schemaRefs>
    <ds:schemaRef ds:uri="http://schemas.microsoft.com/sharepoint/v3/contenttype/forms"/>
  </ds:schemaRefs>
</ds:datastoreItem>
</file>

<file path=customXml/itemProps3.xml><?xml version="1.0" encoding="utf-8"?>
<ds:datastoreItem xmlns:ds="http://schemas.openxmlformats.org/officeDocument/2006/customXml" ds:itemID="{6F5BCE44-69A5-43AF-BB58-CD9110EB5C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f61fd7b-081f-43de-8c80-53d29ab8fdd7"/>
    <ds:schemaRef ds:uri="388bc538-0096-4880-9019-00aeaa88e91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423</TotalTime>
  <Words>749</Words>
  <Application>Microsoft Office PowerPoint</Application>
  <PresentationFormat>Breedbeeld</PresentationFormat>
  <Paragraphs>77</Paragraphs>
  <Slides>7</Slides>
  <Notes>0</Notes>
  <HiddenSlides>0</HiddenSlides>
  <MMClips>0</MMClips>
  <ScaleCrop>false</ScaleCrop>
  <HeadingPairs>
    <vt:vector size="4" baseType="variant">
      <vt:variant>
        <vt:lpstr>Thema</vt:lpstr>
      </vt:variant>
      <vt:variant>
        <vt:i4>1</vt:i4>
      </vt:variant>
      <vt:variant>
        <vt:lpstr>Diatitels</vt:lpstr>
      </vt:variant>
      <vt:variant>
        <vt:i4>7</vt:i4>
      </vt:variant>
    </vt:vector>
  </HeadingPairs>
  <TitlesOfParts>
    <vt:vector size="8" baseType="lpstr">
      <vt:lpstr>1_Kantoorthema</vt:lpstr>
      <vt:lpstr>Workshop Bovenregionaal Plan Zuidwest  Danicia Frentz en Eline Fekkes  </vt:lpstr>
      <vt:lpstr>Bovenregionaal plan landsdeel Zuidwest </vt:lpstr>
      <vt:lpstr>Bovenregionaal plan landsdeel Zuidwest </vt:lpstr>
      <vt:lpstr>Bovenregionaal plan landsdeel Zuidwest </vt:lpstr>
      <vt:lpstr>Proces en planning </vt:lpstr>
      <vt:lpstr>Wat betekent dit nu voor het onderwijs? </vt:lpstr>
      <vt:lpstr>Met elkaar in gesprek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Bovenregionaal plan landsdeel Zuidwest </dc:title>
  <dc:creator>Fekkes E.L. (Eline)</dc:creator>
  <cp:lastModifiedBy>Fekkes E.L. (Eline)</cp:lastModifiedBy>
  <cp:revision>9</cp:revision>
  <dcterms:created xsi:type="dcterms:W3CDTF">2024-06-18T12:59:51Z</dcterms:created>
  <dcterms:modified xsi:type="dcterms:W3CDTF">2025-11-21T10:26:22Z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871968-df67-4817-ac85-f4a5f5ebb5dd_Enabled">
    <vt:lpwstr>true</vt:lpwstr>
  </property>
  <property fmtid="{D5CDD505-2E9C-101B-9397-08002B2CF9AE}" pid="3" name="MSIP_Label_ea871968-df67-4817-ac85-f4a5f5ebb5dd_SetDate">
    <vt:lpwstr>2024-06-18T13:31:54Z</vt:lpwstr>
  </property>
  <property fmtid="{D5CDD505-2E9C-101B-9397-08002B2CF9AE}" pid="4" name="MSIP_Label_ea871968-df67-4817-ac85-f4a5f5ebb5dd_Method">
    <vt:lpwstr>Standard</vt:lpwstr>
  </property>
  <property fmtid="{D5CDD505-2E9C-101B-9397-08002B2CF9AE}" pid="5" name="MSIP_Label_ea871968-df67-4817-ac85-f4a5f5ebb5dd_Name">
    <vt:lpwstr>Bedrijfsvertrouwelijk</vt:lpwstr>
  </property>
  <property fmtid="{D5CDD505-2E9C-101B-9397-08002B2CF9AE}" pid="6" name="MSIP_Label_ea871968-df67-4817-ac85-f4a5f5ebb5dd_SiteId">
    <vt:lpwstr>49c4cd82-8f65-4d6a-9a3b-0ecd07c0cf5b</vt:lpwstr>
  </property>
  <property fmtid="{D5CDD505-2E9C-101B-9397-08002B2CF9AE}" pid="7" name="MSIP_Label_ea871968-df67-4817-ac85-f4a5f5ebb5dd_ActionId">
    <vt:lpwstr>b81ff1fa-425a-49a3-851f-532180fdeecd</vt:lpwstr>
  </property>
  <property fmtid="{D5CDD505-2E9C-101B-9397-08002B2CF9AE}" pid="8" name="MSIP_Label_ea871968-df67-4817-ac85-f4a5f5ebb5dd_ContentBits">
    <vt:lpwstr>0</vt:lpwstr>
  </property>
  <property fmtid="{D5CDD505-2E9C-101B-9397-08002B2CF9AE}" pid="9" name="ContentTypeId">
    <vt:lpwstr>0x010100240F60ABC27CBA419720862454BF8F81</vt:lpwstr>
  </property>
</Properties>
</file>